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51206400" cy="32918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01888" rtl="0" fontAlgn="auto" latinLnBrk="0" hangingPunct="0">
      <a:lnSpc>
        <a:spcPct val="100000"/>
      </a:lnSpc>
      <a:spcBef>
        <a:spcPts val="0"/>
      </a:spcBef>
      <a:spcAft>
        <a:spcPts val="0"/>
      </a:spcAft>
      <a:buClrTx/>
      <a:buSzTx/>
      <a:buFontTx/>
      <a:buNone/>
      <a:tabLst/>
      <a:defRPr kumimoji="0" sz="9500" b="0" i="0" u="none" strike="noStrike" cap="none" spc="0" normalizeH="0" baseline="0">
        <a:ln>
          <a:noFill/>
        </a:ln>
        <a:solidFill>
          <a:srgbClr val="000000"/>
        </a:solidFill>
        <a:effectLst/>
        <a:uFillTx/>
        <a:latin typeface="+mj-lt"/>
        <a:ea typeface="+mj-ea"/>
        <a:cs typeface="+mj-cs"/>
        <a:sym typeface="Calibri"/>
      </a:defRPr>
    </a:lvl1pPr>
    <a:lvl2pPr marL="0" marR="0" indent="0" algn="l" defTabSz="2401888" rtl="0" fontAlgn="auto" latinLnBrk="0" hangingPunct="0">
      <a:lnSpc>
        <a:spcPct val="100000"/>
      </a:lnSpc>
      <a:spcBef>
        <a:spcPts val="0"/>
      </a:spcBef>
      <a:spcAft>
        <a:spcPts val="0"/>
      </a:spcAft>
      <a:buClrTx/>
      <a:buSzTx/>
      <a:buFontTx/>
      <a:buNone/>
      <a:tabLst/>
      <a:defRPr kumimoji="0" sz="9500" b="0" i="0" u="none" strike="noStrike" cap="none" spc="0" normalizeH="0" baseline="0">
        <a:ln>
          <a:noFill/>
        </a:ln>
        <a:solidFill>
          <a:srgbClr val="000000"/>
        </a:solidFill>
        <a:effectLst/>
        <a:uFillTx/>
        <a:latin typeface="+mj-lt"/>
        <a:ea typeface="+mj-ea"/>
        <a:cs typeface="+mj-cs"/>
        <a:sym typeface="Calibri"/>
      </a:defRPr>
    </a:lvl2pPr>
    <a:lvl3pPr marL="0" marR="0" indent="0" algn="l" defTabSz="2401888" rtl="0" fontAlgn="auto" latinLnBrk="0" hangingPunct="0">
      <a:lnSpc>
        <a:spcPct val="100000"/>
      </a:lnSpc>
      <a:spcBef>
        <a:spcPts val="0"/>
      </a:spcBef>
      <a:spcAft>
        <a:spcPts val="0"/>
      </a:spcAft>
      <a:buClrTx/>
      <a:buSzTx/>
      <a:buFontTx/>
      <a:buNone/>
      <a:tabLst/>
      <a:defRPr kumimoji="0" sz="9500" b="0" i="0" u="none" strike="noStrike" cap="none" spc="0" normalizeH="0" baseline="0">
        <a:ln>
          <a:noFill/>
        </a:ln>
        <a:solidFill>
          <a:srgbClr val="000000"/>
        </a:solidFill>
        <a:effectLst/>
        <a:uFillTx/>
        <a:latin typeface="+mj-lt"/>
        <a:ea typeface="+mj-ea"/>
        <a:cs typeface="+mj-cs"/>
        <a:sym typeface="Calibri"/>
      </a:defRPr>
    </a:lvl3pPr>
    <a:lvl4pPr marL="0" marR="0" indent="0" algn="l" defTabSz="2401888" rtl="0" fontAlgn="auto" latinLnBrk="0" hangingPunct="0">
      <a:lnSpc>
        <a:spcPct val="100000"/>
      </a:lnSpc>
      <a:spcBef>
        <a:spcPts val="0"/>
      </a:spcBef>
      <a:spcAft>
        <a:spcPts val="0"/>
      </a:spcAft>
      <a:buClrTx/>
      <a:buSzTx/>
      <a:buFontTx/>
      <a:buNone/>
      <a:tabLst/>
      <a:defRPr kumimoji="0" sz="9500" b="0" i="0" u="none" strike="noStrike" cap="none" spc="0" normalizeH="0" baseline="0">
        <a:ln>
          <a:noFill/>
        </a:ln>
        <a:solidFill>
          <a:srgbClr val="000000"/>
        </a:solidFill>
        <a:effectLst/>
        <a:uFillTx/>
        <a:latin typeface="+mj-lt"/>
        <a:ea typeface="+mj-ea"/>
        <a:cs typeface="+mj-cs"/>
        <a:sym typeface="Calibri"/>
      </a:defRPr>
    </a:lvl4pPr>
    <a:lvl5pPr marL="0" marR="0" indent="0" algn="l" defTabSz="2401888" rtl="0" fontAlgn="auto" latinLnBrk="0" hangingPunct="0">
      <a:lnSpc>
        <a:spcPct val="100000"/>
      </a:lnSpc>
      <a:spcBef>
        <a:spcPts val="0"/>
      </a:spcBef>
      <a:spcAft>
        <a:spcPts val="0"/>
      </a:spcAft>
      <a:buClrTx/>
      <a:buSzTx/>
      <a:buFontTx/>
      <a:buNone/>
      <a:tabLst/>
      <a:defRPr kumimoji="0" sz="9500" b="0" i="0" u="none" strike="noStrike" cap="none" spc="0" normalizeH="0" baseline="0">
        <a:ln>
          <a:noFill/>
        </a:ln>
        <a:solidFill>
          <a:srgbClr val="000000"/>
        </a:solidFill>
        <a:effectLst/>
        <a:uFillTx/>
        <a:latin typeface="+mj-lt"/>
        <a:ea typeface="+mj-ea"/>
        <a:cs typeface="+mj-cs"/>
        <a:sym typeface="Calibri"/>
      </a:defRPr>
    </a:lvl5pPr>
    <a:lvl6pPr marL="0" marR="0" indent="0" algn="l" defTabSz="2401888" rtl="0" fontAlgn="auto" latinLnBrk="0" hangingPunct="0">
      <a:lnSpc>
        <a:spcPct val="100000"/>
      </a:lnSpc>
      <a:spcBef>
        <a:spcPts val="0"/>
      </a:spcBef>
      <a:spcAft>
        <a:spcPts val="0"/>
      </a:spcAft>
      <a:buClrTx/>
      <a:buSzTx/>
      <a:buFontTx/>
      <a:buNone/>
      <a:tabLst/>
      <a:defRPr kumimoji="0" sz="9500" b="0" i="0" u="none" strike="noStrike" cap="none" spc="0" normalizeH="0" baseline="0">
        <a:ln>
          <a:noFill/>
        </a:ln>
        <a:solidFill>
          <a:srgbClr val="000000"/>
        </a:solidFill>
        <a:effectLst/>
        <a:uFillTx/>
        <a:latin typeface="+mj-lt"/>
        <a:ea typeface="+mj-ea"/>
        <a:cs typeface="+mj-cs"/>
        <a:sym typeface="Calibri"/>
      </a:defRPr>
    </a:lvl6pPr>
    <a:lvl7pPr marL="0" marR="0" indent="0" algn="l" defTabSz="2401888" rtl="0" fontAlgn="auto" latinLnBrk="0" hangingPunct="0">
      <a:lnSpc>
        <a:spcPct val="100000"/>
      </a:lnSpc>
      <a:spcBef>
        <a:spcPts val="0"/>
      </a:spcBef>
      <a:spcAft>
        <a:spcPts val="0"/>
      </a:spcAft>
      <a:buClrTx/>
      <a:buSzTx/>
      <a:buFontTx/>
      <a:buNone/>
      <a:tabLst/>
      <a:defRPr kumimoji="0" sz="9500" b="0" i="0" u="none" strike="noStrike" cap="none" spc="0" normalizeH="0" baseline="0">
        <a:ln>
          <a:noFill/>
        </a:ln>
        <a:solidFill>
          <a:srgbClr val="000000"/>
        </a:solidFill>
        <a:effectLst/>
        <a:uFillTx/>
        <a:latin typeface="+mj-lt"/>
        <a:ea typeface="+mj-ea"/>
        <a:cs typeface="+mj-cs"/>
        <a:sym typeface="Calibri"/>
      </a:defRPr>
    </a:lvl7pPr>
    <a:lvl8pPr marL="0" marR="0" indent="0" algn="l" defTabSz="2401888" rtl="0" fontAlgn="auto" latinLnBrk="0" hangingPunct="0">
      <a:lnSpc>
        <a:spcPct val="100000"/>
      </a:lnSpc>
      <a:spcBef>
        <a:spcPts val="0"/>
      </a:spcBef>
      <a:spcAft>
        <a:spcPts val="0"/>
      </a:spcAft>
      <a:buClrTx/>
      <a:buSzTx/>
      <a:buFontTx/>
      <a:buNone/>
      <a:tabLst/>
      <a:defRPr kumimoji="0" sz="9500" b="0" i="0" u="none" strike="noStrike" cap="none" spc="0" normalizeH="0" baseline="0">
        <a:ln>
          <a:noFill/>
        </a:ln>
        <a:solidFill>
          <a:srgbClr val="000000"/>
        </a:solidFill>
        <a:effectLst/>
        <a:uFillTx/>
        <a:latin typeface="+mj-lt"/>
        <a:ea typeface="+mj-ea"/>
        <a:cs typeface="+mj-cs"/>
        <a:sym typeface="Calibri"/>
      </a:defRPr>
    </a:lvl8pPr>
    <a:lvl9pPr marL="0" marR="0" indent="0" algn="l" defTabSz="2401888" rtl="0" fontAlgn="auto" latinLnBrk="0" hangingPunct="0">
      <a:lnSpc>
        <a:spcPct val="100000"/>
      </a:lnSpc>
      <a:spcBef>
        <a:spcPts val="0"/>
      </a:spcBef>
      <a:spcAft>
        <a:spcPts val="0"/>
      </a:spcAft>
      <a:buClrTx/>
      <a:buSzTx/>
      <a:buFontTx/>
      <a:buNone/>
      <a:tabLst/>
      <a:defRPr kumimoji="0" sz="95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D16207"/>
              </a:solidFill>
              <a:prstDash val="solid"/>
              <a:round/>
            </a:ln>
          </a:left>
          <a:right>
            <a:ln w="12700" cap="flat">
              <a:solidFill>
                <a:srgbClr val="D16207"/>
              </a:solidFill>
              <a:prstDash val="solid"/>
              <a:round/>
            </a:ln>
          </a:right>
          <a:top>
            <a:ln w="12700" cap="flat">
              <a:solidFill>
                <a:srgbClr val="D16207"/>
              </a:solidFill>
              <a:prstDash val="solid"/>
              <a:round/>
            </a:ln>
          </a:top>
          <a:bottom>
            <a:ln w="12700" cap="flat">
              <a:solidFill>
                <a:srgbClr val="D16207"/>
              </a:solidFill>
              <a:prstDash val="solid"/>
              <a:round/>
            </a:ln>
          </a:bottom>
          <a:insideH>
            <a:ln w="12700" cap="flat">
              <a:solidFill>
                <a:srgbClr val="D16207"/>
              </a:solidFill>
              <a:prstDash val="solid"/>
              <a:round/>
            </a:ln>
          </a:insideH>
          <a:insideV>
            <a:ln w="12700" cap="flat">
              <a:solidFill>
                <a:srgbClr val="D16207"/>
              </a:solidFill>
              <a:prstDash val="solid"/>
              <a:round/>
            </a:ln>
          </a:insideV>
        </a:tcBdr>
        <a:fill>
          <a:solidFill>
            <a:srgbClr val="CFE0E9"/>
          </a:solidFill>
        </a:fill>
      </a:tcStyle>
    </a:wholeTbl>
    <a:band2H>
      <a:tcTxStyle/>
      <a:tcStyle>
        <a:tcBdr/>
        <a:fill>
          <a:solidFill>
            <a:srgbClr val="E8F0F4"/>
          </a:solidFill>
        </a:fill>
      </a:tcStyle>
    </a:band2H>
    <a:firstCol>
      <a:tcTxStyle b="on" i="off">
        <a:fontRef idx="major">
          <a:srgbClr val="D16207"/>
        </a:fontRef>
        <a:srgbClr val="D16207"/>
      </a:tcTxStyle>
      <a:tcStyle>
        <a:tcBdr>
          <a:left>
            <a:ln w="12700" cap="flat">
              <a:solidFill>
                <a:srgbClr val="D16207"/>
              </a:solidFill>
              <a:prstDash val="solid"/>
              <a:round/>
            </a:ln>
          </a:left>
          <a:right>
            <a:ln w="12700" cap="flat">
              <a:solidFill>
                <a:srgbClr val="D16207"/>
              </a:solidFill>
              <a:prstDash val="solid"/>
              <a:round/>
            </a:ln>
          </a:right>
          <a:top>
            <a:ln w="12700" cap="flat">
              <a:solidFill>
                <a:srgbClr val="D16207"/>
              </a:solidFill>
              <a:prstDash val="solid"/>
              <a:round/>
            </a:ln>
          </a:top>
          <a:bottom>
            <a:ln w="12700" cap="flat">
              <a:solidFill>
                <a:srgbClr val="D16207"/>
              </a:solidFill>
              <a:prstDash val="solid"/>
              <a:round/>
            </a:ln>
          </a:bottom>
          <a:insideH>
            <a:ln w="12700" cap="flat">
              <a:solidFill>
                <a:srgbClr val="D16207"/>
              </a:solidFill>
              <a:prstDash val="solid"/>
              <a:round/>
            </a:ln>
          </a:insideH>
          <a:insideV>
            <a:ln w="12700" cap="flat">
              <a:solidFill>
                <a:srgbClr val="D16207"/>
              </a:solidFill>
              <a:prstDash val="solid"/>
              <a:round/>
            </a:ln>
          </a:insideV>
        </a:tcBdr>
        <a:fill>
          <a:solidFill>
            <a:schemeClr val="accent1"/>
          </a:solidFill>
        </a:fill>
      </a:tcStyle>
    </a:firstCol>
    <a:lastRow>
      <a:tcTxStyle b="on" i="off">
        <a:fontRef idx="major">
          <a:srgbClr val="D16207"/>
        </a:fontRef>
        <a:srgbClr val="D16207"/>
      </a:tcTxStyle>
      <a:tcStyle>
        <a:tcBdr>
          <a:left>
            <a:ln w="12700" cap="flat">
              <a:solidFill>
                <a:srgbClr val="D16207"/>
              </a:solidFill>
              <a:prstDash val="solid"/>
              <a:round/>
            </a:ln>
          </a:left>
          <a:right>
            <a:ln w="12700" cap="flat">
              <a:solidFill>
                <a:srgbClr val="D16207"/>
              </a:solidFill>
              <a:prstDash val="solid"/>
              <a:round/>
            </a:ln>
          </a:right>
          <a:top>
            <a:ln w="38100" cap="flat">
              <a:solidFill>
                <a:srgbClr val="D16207"/>
              </a:solidFill>
              <a:prstDash val="solid"/>
              <a:round/>
            </a:ln>
          </a:top>
          <a:bottom>
            <a:ln w="12700" cap="flat">
              <a:solidFill>
                <a:srgbClr val="D16207"/>
              </a:solidFill>
              <a:prstDash val="solid"/>
              <a:round/>
            </a:ln>
          </a:bottom>
          <a:insideH>
            <a:ln w="12700" cap="flat">
              <a:solidFill>
                <a:srgbClr val="D16207"/>
              </a:solidFill>
              <a:prstDash val="solid"/>
              <a:round/>
            </a:ln>
          </a:insideH>
          <a:insideV>
            <a:ln w="12700" cap="flat">
              <a:solidFill>
                <a:srgbClr val="D16207"/>
              </a:solidFill>
              <a:prstDash val="solid"/>
              <a:round/>
            </a:ln>
          </a:insideV>
        </a:tcBdr>
        <a:fill>
          <a:solidFill>
            <a:schemeClr val="accent1"/>
          </a:solidFill>
        </a:fill>
      </a:tcStyle>
    </a:lastRow>
    <a:firstRow>
      <a:tcTxStyle b="on" i="off">
        <a:fontRef idx="major">
          <a:srgbClr val="D16207"/>
        </a:fontRef>
        <a:srgbClr val="D16207"/>
      </a:tcTxStyle>
      <a:tcStyle>
        <a:tcBdr>
          <a:left>
            <a:ln w="12700" cap="flat">
              <a:solidFill>
                <a:srgbClr val="D16207"/>
              </a:solidFill>
              <a:prstDash val="solid"/>
              <a:round/>
            </a:ln>
          </a:left>
          <a:right>
            <a:ln w="12700" cap="flat">
              <a:solidFill>
                <a:srgbClr val="D16207"/>
              </a:solidFill>
              <a:prstDash val="solid"/>
              <a:round/>
            </a:ln>
          </a:right>
          <a:top>
            <a:ln w="12700" cap="flat">
              <a:solidFill>
                <a:srgbClr val="D16207"/>
              </a:solidFill>
              <a:prstDash val="solid"/>
              <a:round/>
            </a:ln>
          </a:top>
          <a:bottom>
            <a:ln w="38100" cap="flat">
              <a:solidFill>
                <a:srgbClr val="D16207"/>
              </a:solidFill>
              <a:prstDash val="solid"/>
              <a:round/>
            </a:ln>
          </a:bottom>
          <a:insideH>
            <a:ln w="12700" cap="flat">
              <a:solidFill>
                <a:srgbClr val="D16207"/>
              </a:solidFill>
              <a:prstDash val="solid"/>
              <a:round/>
            </a:ln>
          </a:insideH>
          <a:insideV>
            <a:ln w="12700" cap="flat">
              <a:solidFill>
                <a:srgbClr val="D16207"/>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D16207"/>
              </a:solidFill>
              <a:prstDash val="solid"/>
              <a:round/>
            </a:ln>
          </a:left>
          <a:right>
            <a:ln w="12700" cap="flat">
              <a:solidFill>
                <a:srgbClr val="D16207"/>
              </a:solidFill>
              <a:prstDash val="solid"/>
              <a:round/>
            </a:ln>
          </a:right>
          <a:top>
            <a:ln w="12700" cap="flat">
              <a:solidFill>
                <a:srgbClr val="D16207"/>
              </a:solidFill>
              <a:prstDash val="solid"/>
              <a:round/>
            </a:ln>
          </a:top>
          <a:bottom>
            <a:ln w="12700" cap="flat">
              <a:solidFill>
                <a:srgbClr val="D16207"/>
              </a:solidFill>
              <a:prstDash val="solid"/>
              <a:round/>
            </a:ln>
          </a:bottom>
          <a:insideH>
            <a:ln w="12700" cap="flat">
              <a:solidFill>
                <a:srgbClr val="D16207"/>
              </a:solidFill>
              <a:prstDash val="solid"/>
              <a:round/>
            </a:ln>
          </a:insideH>
          <a:insideV>
            <a:ln w="12700" cap="flat">
              <a:solidFill>
                <a:srgbClr val="D16207"/>
              </a:solidFill>
              <a:prstDash val="solid"/>
              <a:round/>
            </a:ln>
          </a:insideV>
        </a:tcBdr>
        <a:fill>
          <a:solidFill>
            <a:srgbClr val="D1E9D0"/>
          </a:solidFill>
        </a:fill>
      </a:tcStyle>
    </a:wholeTbl>
    <a:band2H>
      <a:tcTxStyle/>
      <a:tcStyle>
        <a:tcBdr/>
        <a:fill>
          <a:solidFill>
            <a:srgbClr val="EAF4E9"/>
          </a:solidFill>
        </a:fill>
      </a:tcStyle>
    </a:band2H>
    <a:firstCol>
      <a:tcTxStyle b="on" i="off">
        <a:fontRef idx="major">
          <a:srgbClr val="D16207"/>
        </a:fontRef>
        <a:srgbClr val="D16207"/>
      </a:tcTxStyle>
      <a:tcStyle>
        <a:tcBdr>
          <a:left>
            <a:ln w="12700" cap="flat">
              <a:solidFill>
                <a:srgbClr val="D16207"/>
              </a:solidFill>
              <a:prstDash val="solid"/>
              <a:round/>
            </a:ln>
          </a:left>
          <a:right>
            <a:ln w="12700" cap="flat">
              <a:solidFill>
                <a:srgbClr val="D16207"/>
              </a:solidFill>
              <a:prstDash val="solid"/>
              <a:round/>
            </a:ln>
          </a:right>
          <a:top>
            <a:ln w="12700" cap="flat">
              <a:solidFill>
                <a:srgbClr val="D16207"/>
              </a:solidFill>
              <a:prstDash val="solid"/>
              <a:round/>
            </a:ln>
          </a:top>
          <a:bottom>
            <a:ln w="12700" cap="flat">
              <a:solidFill>
                <a:srgbClr val="D16207"/>
              </a:solidFill>
              <a:prstDash val="solid"/>
              <a:round/>
            </a:ln>
          </a:bottom>
          <a:insideH>
            <a:ln w="12700" cap="flat">
              <a:solidFill>
                <a:srgbClr val="D16207"/>
              </a:solidFill>
              <a:prstDash val="solid"/>
              <a:round/>
            </a:ln>
          </a:insideH>
          <a:insideV>
            <a:ln w="12700" cap="flat">
              <a:solidFill>
                <a:srgbClr val="D16207"/>
              </a:solidFill>
              <a:prstDash val="solid"/>
              <a:round/>
            </a:ln>
          </a:insideV>
        </a:tcBdr>
        <a:fill>
          <a:solidFill>
            <a:schemeClr val="accent3"/>
          </a:solidFill>
        </a:fill>
      </a:tcStyle>
    </a:firstCol>
    <a:lastRow>
      <a:tcTxStyle b="on" i="off">
        <a:fontRef idx="major">
          <a:srgbClr val="D16207"/>
        </a:fontRef>
        <a:srgbClr val="D16207"/>
      </a:tcTxStyle>
      <a:tcStyle>
        <a:tcBdr>
          <a:left>
            <a:ln w="12700" cap="flat">
              <a:solidFill>
                <a:srgbClr val="D16207"/>
              </a:solidFill>
              <a:prstDash val="solid"/>
              <a:round/>
            </a:ln>
          </a:left>
          <a:right>
            <a:ln w="12700" cap="flat">
              <a:solidFill>
                <a:srgbClr val="D16207"/>
              </a:solidFill>
              <a:prstDash val="solid"/>
              <a:round/>
            </a:ln>
          </a:right>
          <a:top>
            <a:ln w="38100" cap="flat">
              <a:solidFill>
                <a:srgbClr val="D16207"/>
              </a:solidFill>
              <a:prstDash val="solid"/>
              <a:round/>
            </a:ln>
          </a:top>
          <a:bottom>
            <a:ln w="12700" cap="flat">
              <a:solidFill>
                <a:srgbClr val="D16207"/>
              </a:solidFill>
              <a:prstDash val="solid"/>
              <a:round/>
            </a:ln>
          </a:bottom>
          <a:insideH>
            <a:ln w="12700" cap="flat">
              <a:solidFill>
                <a:srgbClr val="D16207"/>
              </a:solidFill>
              <a:prstDash val="solid"/>
              <a:round/>
            </a:ln>
          </a:insideH>
          <a:insideV>
            <a:ln w="12700" cap="flat">
              <a:solidFill>
                <a:srgbClr val="D16207"/>
              </a:solidFill>
              <a:prstDash val="solid"/>
              <a:round/>
            </a:ln>
          </a:insideV>
        </a:tcBdr>
        <a:fill>
          <a:solidFill>
            <a:schemeClr val="accent3"/>
          </a:solidFill>
        </a:fill>
      </a:tcStyle>
    </a:lastRow>
    <a:firstRow>
      <a:tcTxStyle b="on" i="off">
        <a:fontRef idx="major">
          <a:srgbClr val="D16207"/>
        </a:fontRef>
        <a:srgbClr val="D16207"/>
      </a:tcTxStyle>
      <a:tcStyle>
        <a:tcBdr>
          <a:left>
            <a:ln w="12700" cap="flat">
              <a:solidFill>
                <a:srgbClr val="D16207"/>
              </a:solidFill>
              <a:prstDash val="solid"/>
              <a:round/>
            </a:ln>
          </a:left>
          <a:right>
            <a:ln w="12700" cap="flat">
              <a:solidFill>
                <a:srgbClr val="D16207"/>
              </a:solidFill>
              <a:prstDash val="solid"/>
              <a:round/>
            </a:ln>
          </a:right>
          <a:top>
            <a:ln w="12700" cap="flat">
              <a:solidFill>
                <a:srgbClr val="D16207"/>
              </a:solidFill>
              <a:prstDash val="solid"/>
              <a:round/>
            </a:ln>
          </a:top>
          <a:bottom>
            <a:ln w="38100" cap="flat">
              <a:solidFill>
                <a:srgbClr val="D16207"/>
              </a:solidFill>
              <a:prstDash val="solid"/>
              <a:round/>
            </a:ln>
          </a:bottom>
          <a:insideH>
            <a:ln w="12700" cap="flat">
              <a:solidFill>
                <a:srgbClr val="D16207"/>
              </a:solidFill>
              <a:prstDash val="solid"/>
              <a:round/>
            </a:ln>
          </a:insideH>
          <a:insideV>
            <a:ln w="12700" cap="flat">
              <a:solidFill>
                <a:srgbClr val="D16207"/>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D16207"/>
              </a:solidFill>
              <a:prstDash val="solid"/>
              <a:round/>
            </a:ln>
          </a:left>
          <a:right>
            <a:ln w="12700" cap="flat">
              <a:solidFill>
                <a:srgbClr val="D16207"/>
              </a:solidFill>
              <a:prstDash val="solid"/>
              <a:round/>
            </a:ln>
          </a:right>
          <a:top>
            <a:ln w="12700" cap="flat">
              <a:solidFill>
                <a:srgbClr val="D16207"/>
              </a:solidFill>
              <a:prstDash val="solid"/>
              <a:round/>
            </a:ln>
          </a:top>
          <a:bottom>
            <a:ln w="12700" cap="flat">
              <a:solidFill>
                <a:srgbClr val="D16207"/>
              </a:solidFill>
              <a:prstDash val="solid"/>
              <a:round/>
            </a:ln>
          </a:bottom>
          <a:insideH>
            <a:ln w="12700" cap="flat">
              <a:solidFill>
                <a:srgbClr val="D16207"/>
              </a:solidFill>
              <a:prstDash val="solid"/>
              <a:round/>
            </a:ln>
          </a:insideH>
          <a:insideV>
            <a:ln w="12700" cap="flat">
              <a:solidFill>
                <a:srgbClr val="D16207"/>
              </a:solidFill>
              <a:prstDash val="solid"/>
              <a:round/>
            </a:ln>
          </a:insideV>
        </a:tcBdr>
        <a:fill>
          <a:solidFill>
            <a:srgbClr val="DFD3E4"/>
          </a:solidFill>
        </a:fill>
      </a:tcStyle>
    </a:wholeTbl>
    <a:band2H>
      <a:tcTxStyle/>
      <a:tcStyle>
        <a:tcBdr/>
        <a:fill>
          <a:solidFill>
            <a:srgbClr val="F0EAF2"/>
          </a:solidFill>
        </a:fill>
      </a:tcStyle>
    </a:band2H>
    <a:firstCol>
      <a:tcTxStyle b="on" i="off">
        <a:fontRef idx="major">
          <a:srgbClr val="D16207"/>
        </a:fontRef>
        <a:srgbClr val="D16207"/>
      </a:tcTxStyle>
      <a:tcStyle>
        <a:tcBdr>
          <a:left>
            <a:ln w="12700" cap="flat">
              <a:solidFill>
                <a:srgbClr val="D16207"/>
              </a:solidFill>
              <a:prstDash val="solid"/>
              <a:round/>
            </a:ln>
          </a:left>
          <a:right>
            <a:ln w="12700" cap="flat">
              <a:solidFill>
                <a:srgbClr val="D16207"/>
              </a:solidFill>
              <a:prstDash val="solid"/>
              <a:round/>
            </a:ln>
          </a:right>
          <a:top>
            <a:ln w="12700" cap="flat">
              <a:solidFill>
                <a:srgbClr val="D16207"/>
              </a:solidFill>
              <a:prstDash val="solid"/>
              <a:round/>
            </a:ln>
          </a:top>
          <a:bottom>
            <a:ln w="12700" cap="flat">
              <a:solidFill>
                <a:srgbClr val="D16207"/>
              </a:solidFill>
              <a:prstDash val="solid"/>
              <a:round/>
            </a:ln>
          </a:bottom>
          <a:insideH>
            <a:ln w="12700" cap="flat">
              <a:solidFill>
                <a:srgbClr val="D16207"/>
              </a:solidFill>
              <a:prstDash val="solid"/>
              <a:round/>
            </a:ln>
          </a:insideH>
          <a:insideV>
            <a:ln w="12700" cap="flat">
              <a:solidFill>
                <a:srgbClr val="D16207"/>
              </a:solidFill>
              <a:prstDash val="solid"/>
              <a:round/>
            </a:ln>
          </a:insideV>
        </a:tcBdr>
        <a:fill>
          <a:solidFill>
            <a:schemeClr val="accent6"/>
          </a:solidFill>
        </a:fill>
      </a:tcStyle>
    </a:firstCol>
    <a:lastRow>
      <a:tcTxStyle b="on" i="off">
        <a:fontRef idx="major">
          <a:srgbClr val="D16207"/>
        </a:fontRef>
        <a:srgbClr val="D16207"/>
      </a:tcTxStyle>
      <a:tcStyle>
        <a:tcBdr>
          <a:left>
            <a:ln w="12700" cap="flat">
              <a:solidFill>
                <a:srgbClr val="D16207"/>
              </a:solidFill>
              <a:prstDash val="solid"/>
              <a:round/>
            </a:ln>
          </a:left>
          <a:right>
            <a:ln w="12700" cap="flat">
              <a:solidFill>
                <a:srgbClr val="D16207"/>
              </a:solidFill>
              <a:prstDash val="solid"/>
              <a:round/>
            </a:ln>
          </a:right>
          <a:top>
            <a:ln w="38100" cap="flat">
              <a:solidFill>
                <a:srgbClr val="D16207"/>
              </a:solidFill>
              <a:prstDash val="solid"/>
              <a:round/>
            </a:ln>
          </a:top>
          <a:bottom>
            <a:ln w="12700" cap="flat">
              <a:solidFill>
                <a:srgbClr val="D16207"/>
              </a:solidFill>
              <a:prstDash val="solid"/>
              <a:round/>
            </a:ln>
          </a:bottom>
          <a:insideH>
            <a:ln w="12700" cap="flat">
              <a:solidFill>
                <a:srgbClr val="D16207"/>
              </a:solidFill>
              <a:prstDash val="solid"/>
              <a:round/>
            </a:ln>
          </a:insideH>
          <a:insideV>
            <a:ln w="12700" cap="flat">
              <a:solidFill>
                <a:srgbClr val="D16207"/>
              </a:solidFill>
              <a:prstDash val="solid"/>
              <a:round/>
            </a:ln>
          </a:insideV>
        </a:tcBdr>
        <a:fill>
          <a:solidFill>
            <a:schemeClr val="accent6"/>
          </a:solidFill>
        </a:fill>
      </a:tcStyle>
    </a:lastRow>
    <a:firstRow>
      <a:tcTxStyle b="on" i="off">
        <a:fontRef idx="major">
          <a:srgbClr val="D16207"/>
        </a:fontRef>
        <a:srgbClr val="D16207"/>
      </a:tcTxStyle>
      <a:tcStyle>
        <a:tcBdr>
          <a:left>
            <a:ln w="12700" cap="flat">
              <a:solidFill>
                <a:srgbClr val="D16207"/>
              </a:solidFill>
              <a:prstDash val="solid"/>
              <a:round/>
            </a:ln>
          </a:left>
          <a:right>
            <a:ln w="12700" cap="flat">
              <a:solidFill>
                <a:srgbClr val="D16207"/>
              </a:solidFill>
              <a:prstDash val="solid"/>
              <a:round/>
            </a:ln>
          </a:right>
          <a:top>
            <a:ln w="12700" cap="flat">
              <a:solidFill>
                <a:srgbClr val="D16207"/>
              </a:solidFill>
              <a:prstDash val="solid"/>
              <a:round/>
            </a:ln>
          </a:top>
          <a:bottom>
            <a:ln w="38100" cap="flat">
              <a:solidFill>
                <a:srgbClr val="D16207"/>
              </a:solidFill>
              <a:prstDash val="solid"/>
              <a:round/>
            </a:ln>
          </a:bottom>
          <a:insideH>
            <a:ln w="12700" cap="flat">
              <a:solidFill>
                <a:srgbClr val="D16207"/>
              </a:solidFill>
              <a:prstDash val="solid"/>
              <a:round/>
            </a:ln>
          </a:insideH>
          <a:insideV>
            <a:ln w="12700" cap="flat">
              <a:solidFill>
                <a:srgbClr val="D16207"/>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D16207"/>
          </a:solidFill>
        </a:fill>
      </a:tcStyle>
    </a:band2H>
    <a:firstCol>
      <a:tcTxStyle b="on" i="off">
        <a:fontRef idx="major">
          <a:srgbClr val="D16207"/>
        </a:fontRef>
        <a:srgbClr val="D1620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D16207"/>
          </a:solidFill>
        </a:fill>
      </a:tcStyle>
    </a:lastRow>
    <a:firstRow>
      <a:tcTxStyle b="on" i="off">
        <a:fontRef idx="major">
          <a:srgbClr val="D16207"/>
        </a:fontRef>
        <a:srgbClr val="D16207"/>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D16207"/>
              </a:solidFill>
              <a:prstDash val="solid"/>
              <a:round/>
            </a:ln>
          </a:left>
          <a:right>
            <a:ln w="12700" cap="flat">
              <a:solidFill>
                <a:srgbClr val="D16207"/>
              </a:solidFill>
              <a:prstDash val="solid"/>
              <a:round/>
            </a:ln>
          </a:right>
          <a:top>
            <a:ln w="12700" cap="flat">
              <a:solidFill>
                <a:srgbClr val="D16207"/>
              </a:solidFill>
              <a:prstDash val="solid"/>
              <a:round/>
            </a:ln>
          </a:top>
          <a:bottom>
            <a:ln w="12700" cap="flat">
              <a:solidFill>
                <a:srgbClr val="D16207"/>
              </a:solidFill>
              <a:prstDash val="solid"/>
              <a:round/>
            </a:ln>
          </a:bottom>
          <a:insideH>
            <a:ln w="12700" cap="flat">
              <a:solidFill>
                <a:srgbClr val="D16207"/>
              </a:solidFill>
              <a:prstDash val="solid"/>
              <a:round/>
            </a:ln>
          </a:insideH>
          <a:insideV>
            <a:ln w="12700" cap="flat">
              <a:solidFill>
                <a:srgbClr val="D16207"/>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D16207"/>
        </a:fontRef>
        <a:srgbClr val="D16207"/>
      </a:tcTxStyle>
      <a:tcStyle>
        <a:tcBdr>
          <a:left>
            <a:ln w="12700" cap="flat">
              <a:solidFill>
                <a:srgbClr val="D16207"/>
              </a:solidFill>
              <a:prstDash val="solid"/>
              <a:round/>
            </a:ln>
          </a:left>
          <a:right>
            <a:ln w="12700" cap="flat">
              <a:solidFill>
                <a:srgbClr val="D16207"/>
              </a:solidFill>
              <a:prstDash val="solid"/>
              <a:round/>
            </a:ln>
          </a:right>
          <a:top>
            <a:ln w="12700" cap="flat">
              <a:solidFill>
                <a:srgbClr val="D16207"/>
              </a:solidFill>
              <a:prstDash val="solid"/>
              <a:round/>
            </a:ln>
          </a:top>
          <a:bottom>
            <a:ln w="12700" cap="flat">
              <a:solidFill>
                <a:srgbClr val="D16207"/>
              </a:solidFill>
              <a:prstDash val="solid"/>
              <a:round/>
            </a:ln>
          </a:bottom>
          <a:insideH>
            <a:ln w="12700" cap="flat">
              <a:solidFill>
                <a:srgbClr val="D16207"/>
              </a:solidFill>
              <a:prstDash val="solid"/>
              <a:round/>
            </a:ln>
          </a:insideH>
          <a:insideV>
            <a:ln w="12700" cap="flat">
              <a:solidFill>
                <a:srgbClr val="D16207"/>
              </a:solidFill>
              <a:prstDash val="solid"/>
              <a:round/>
            </a:ln>
          </a:insideV>
        </a:tcBdr>
        <a:fill>
          <a:solidFill>
            <a:srgbClr val="000000"/>
          </a:solidFill>
        </a:fill>
      </a:tcStyle>
    </a:firstCol>
    <a:lastRow>
      <a:tcTxStyle b="on" i="off">
        <a:fontRef idx="major">
          <a:srgbClr val="D16207"/>
        </a:fontRef>
        <a:srgbClr val="D16207"/>
      </a:tcTxStyle>
      <a:tcStyle>
        <a:tcBdr>
          <a:left>
            <a:ln w="12700" cap="flat">
              <a:solidFill>
                <a:srgbClr val="D16207"/>
              </a:solidFill>
              <a:prstDash val="solid"/>
              <a:round/>
            </a:ln>
          </a:left>
          <a:right>
            <a:ln w="12700" cap="flat">
              <a:solidFill>
                <a:srgbClr val="D16207"/>
              </a:solidFill>
              <a:prstDash val="solid"/>
              <a:round/>
            </a:ln>
          </a:right>
          <a:top>
            <a:ln w="38100" cap="flat">
              <a:solidFill>
                <a:srgbClr val="D16207"/>
              </a:solidFill>
              <a:prstDash val="solid"/>
              <a:round/>
            </a:ln>
          </a:top>
          <a:bottom>
            <a:ln w="12700" cap="flat">
              <a:solidFill>
                <a:srgbClr val="D16207"/>
              </a:solidFill>
              <a:prstDash val="solid"/>
              <a:round/>
            </a:ln>
          </a:bottom>
          <a:insideH>
            <a:ln w="12700" cap="flat">
              <a:solidFill>
                <a:srgbClr val="D16207"/>
              </a:solidFill>
              <a:prstDash val="solid"/>
              <a:round/>
            </a:ln>
          </a:insideH>
          <a:insideV>
            <a:ln w="12700" cap="flat">
              <a:solidFill>
                <a:srgbClr val="D16207"/>
              </a:solidFill>
              <a:prstDash val="solid"/>
              <a:round/>
            </a:ln>
          </a:insideV>
        </a:tcBdr>
        <a:fill>
          <a:solidFill>
            <a:srgbClr val="000000"/>
          </a:solidFill>
        </a:fill>
      </a:tcStyle>
    </a:lastRow>
    <a:firstRow>
      <a:tcTxStyle b="on" i="off">
        <a:fontRef idx="major">
          <a:srgbClr val="D16207"/>
        </a:fontRef>
        <a:srgbClr val="D16207"/>
      </a:tcTxStyle>
      <a:tcStyle>
        <a:tcBdr>
          <a:left>
            <a:ln w="12700" cap="flat">
              <a:solidFill>
                <a:srgbClr val="D16207"/>
              </a:solidFill>
              <a:prstDash val="solid"/>
              <a:round/>
            </a:ln>
          </a:left>
          <a:right>
            <a:ln w="12700" cap="flat">
              <a:solidFill>
                <a:srgbClr val="D16207"/>
              </a:solidFill>
              <a:prstDash val="solid"/>
              <a:round/>
            </a:ln>
          </a:right>
          <a:top>
            <a:ln w="12700" cap="flat">
              <a:solidFill>
                <a:srgbClr val="D16207"/>
              </a:solidFill>
              <a:prstDash val="solid"/>
              <a:round/>
            </a:ln>
          </a:top>
          <a:bottom>
            <a:ln w="38100" cap="flat">
              <a:solidFill>
                <a:srgbClr val="D16207"/>
              </a:solidFill>
              <a:prstDash val="solid"/>
              <a:round/>
            </a:ln>
          </a:bottom>
          <a:insideH>
            <a:ln w="12700" cap="flat">
              <a:solidFill>
                <a:srgbClr val="D16207"/>
              </a:solidFill>
              <a:prstDash val="solid"/>
              <a:round/>
            </a:ln>
          </a:insideH>
          <a:insideV>
            <a:ln w="12700" cap="flat">
              <a:solidFill>
                <a:srgbClr val="D16207"/>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37" d="100"/>
          <a:sy n="37" d="100"/>
        </p:scale>
        <p:origin x="-352" y="-80"/>
      </p:cViewPr>
      <p:guideLst>
        <p:guide orient="horz" pos="10368"/>
        <p:guide pos="1612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xfrm>
            <a:off x="1143000" y="685800"/>
            <a:ext cx="4572000" cy="3429000"/>
          </a:xfrm>
          <a:prstGeom prst="rect">
            <a:avLst/>
          </a:prstGeom>
        </p:spPr>
        <p:txBody>
          <a:bodyPr/>
          <a:lstStyle/>
          <a:p>
            <a:endParaRPr/>
          </a:p>
        </p:txBody>
      </p:sp>
      <p:sp>
        <p:nvSpPr>
          <p:cNvPr id="129" name="Shape 12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807664776"/>
      </p:ext>
    </p:extLst>
  </p:cSld>
  <p:clrMap bg1="lt1" tx1="dk1" bg2="lt2" tx2="dk2" accent1="accent1" accent2="accent2" accent3="accent3" accent4="accent4" accent5="accent5" accent6="accent6" hlink="hlink" folHlink="folHlink"/>
  <p:notesStyle>
    <a:lvl1pPr defTabSz="2401888" latinLnBrk="0">
      <a:spcBef>
        <a:spcPts val="2200"/>
      </a:spcBef>
      <a:defRPr sz="6300">
        <a:latin typeface="+mj-lt"/>
        <a:ea typeface="+mj-ea"/>
        <a:cs typeface="+mj-cs"/>
        <a:sym typeface="Calibri"/>
      </a:defRPr>
    </a:lvl1pPr>
    <a:lvl2pPr indent="228600" defTabSz="2401888" latinLnBrk="0">
      <a:spcBef>
        <a:spcPts val="2200"/>
      </a:spcBef>
      <a:defRPr sz="6300">
        <a:latin typeface="+mj-lt"/>
        <a:ea typeface="+mj-ea"/>
        <a:cs typeface="+mj-cs"/>
        <a:sym typeface="Calibri"/>
      </a:defRPr>
    </a:lvl2pPr>
    <a:lvl3pPr indent="457200" defTabSz="2401888" latinLnBrk="0">
      <a:spcBef>
        <a:spcPts val="2200"/>
      </a:spcBef>
      <a:defRPr sz="6300">
        <a:latin typeface="+mj-lt"/>
        <a:ea typeface="+mj-ea"/>
        <a:cs typeface="+mj-cs"/>
        <a:sym typeface="Calibri"/>
      </a:defRPr>
    </a:lvl3pPr>
    <a:lvl4pPr indent="685800" defTabSz="2401888" latinLnBrk="0">
      <a:spcBef>
        <a:spcPts val="2200"/>
      </a:spcBef>
      <a:defRPr sz="6300">
        <a:latin typeface="+mj-lt"/>
        <a:ea typeface="+mj-ea"/>
        <a:cs typeface="+mj-cs"/>
        <a:sym typeface="Calibri"/>
      </a:defRPr>
    </a:lvl4pPr>
    <a:lvl5pPr indent="914400" defTabSz="2401888" latinLnBrk="0">
      <a:spcBef>
        <a:spcPts val="2200"/>
      </a:spcBef>
      <a:defRPr sz="6300">
        <a:latin typeface="+mj-lt"/>
        <a:ea typeface="+mj-ea"/>
        <a:cs typeface="+mj-cs"/>
        <a:sym typeface="Calibri"/>
      </a:defRPr>
    </a:lvl5pPr>
    <a:lvl6pPr indent="1143000" defTabSz="2401888" latinLnBrk="0">
      <a:spcBef>
        <a:spcPts val="2200"/>
      </a:spcBef>
      <a:defRPr sz="6300">
        <a:latin typeface="+mj-lt"/>
        <a:ea typeface="+mj-ea"/>
        <a:cs typeface="+mj-cs"/>
        <a:sym typeface="Calibri"/>
      </a:defRPr>
    </a:lvl6pPr>
    <a:lvl7pPr indent="1371600" defTabSz="2401888" latinLnBrk="0">
      <a:spcBef>
        <a:spcPts val="2200"/>
      </a:spcBef>
      <a:defRPr sz="6300">
        <a:latin typeface="+mj-lt"/>
        <a:ea typeface="+mj-ea"/>
        <a:cs typeface="+mj-cs"/>
        <a:sym typeface="Calibri"/>
      </a:defRPr>
    </a:lvl7pPr>
    <a:lvl8pPr indent="1600200" defTabSz="2401888" latinLnBrk="0">
      <a:spcBef>
        <a:spcPts val="2200"/>
      </a:spcBef>
      <a:defRPr sz="6300">
        <a:latin typeface="+mj-lt"/>
        <a:ea typeface="+mj-ea"/>
        <a:cs typeface="+mj-cs"/>
        <a:sym typeface="Calibri"/>
      </a:defRPr>
    </a:lvl8pPr>
    <a:lvl9pPr indent="1828800" defTabSz="2401888" latinLnBrk="0">
      <a:spcBef>
        <a:spcPts val="2200"/>
      </a:spcBef>
      <a:defRPr sz="63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2790749" y="6583680"/>
            <a:ext cx="45624902" cy="6452008"/>
          </a:xfrm>
          <a:prstGeom prst="rect">
            <a:avLst/>
          </a:prstGeom>
        </p:spPr>
        <p:txBody>
          <a:bodyPr/>
          <a:lstStyle>
            <a:lvl1pPr defTabSz="4807091">
              <a:lnSpc>
                <a:spcPts val="33600"/>
              </a:lnSpc>
              <a:defRPr sz="31500">
                <a:solidFill>
                  <a:srgbClr val="000000"/>
                </a:solidFill>
                <a:effectLst>
                  <a:outerShdw blurRad="25400" dist="19050" dir="4200000" rotWithShape="0">
                    <a:srgbClr val="FFFFFF">
                      <a:alpha val="40000"/>
                    </a:srgbClr>
                  </a:outerShdw>
                </a:effectLst>
              </a:defRPr>
            </a:lvl1pPr>
          </a:lstStyle>
          <a:p>
            <a:r>
              <a:t>Title Text</a:t>
            </a:r>
          </a:p>
        </p:txBody>
      </p:sp>
      <p:sp>
        <p:nvSpPr>
          <p:cNvPr id="12" name="Shape 12"/>
          <p:cNvSpPr>
            <a:spLocks noGrp="1"/>
          </p:cNvSpPr>
          <p:nvPr>
            <p:ph type="body" sz="quarter" idx="1"/>
          </p:nvPr>
        </p:nvSpPr>
        <p:spPr>
          <a:xfrm>
            <a:off x="2790749" y="13035680"/>
            <a:ext cx="45624902" cy="3204060"/>
          </a:xfrm>
          <a:prstGeom prst="rect">
            <a:avLst/>
          </a:prstGeom>
        </p:spPr>
        <p:txBody>
          <a:bodyPr/>
          <a:lstStyle>
            <a:lvl1pPr marL="0" indent="0" algn="ctr" defTabSz="4807091">
              <a:spcBef>
                <a:spcPts val="0"/>
              </a:spcBef>
              <a:buClrTx/>
              <a:buSzTx/>
              <a:buFontTx/>
              <a:buNone/>
              <a:defRPr>
                <a:solidFill>
                  <a:srgbClr val="000000"/>
                </a:solidFill>
                <a:effectLst>
                  <a:outerShdw blurRad="25400" dist="25400" dir="4200000" rotWithShape="0">
                    <a:srgbClr val="FFFFFF">
                      <a:alpha val="40000"/>
                    </a:srgbClr>
                  </a:outerShdw>
                </a:effectLst>
              </a:defRPr>
            </a:lvl1pPr>
            <a:lvl2pPr marL="0" indent="0" algn="ctr" defTabSz="4807091">
              <a:spcBef>
                <a:spcPts val="0"/>
              </a:spcBef>
              <a:buClrTx/>
              <a:buSzTx/>
              <a:buFontTx/>
              <a:buNone/>
              <a:defRPr>
                <a:solidFill>
                  <a:srgbClr val="000000"/>
                </a:solidFill>
                <a:effectLst>
                  <a:outerShdw blurRad="25400" dist="25400" dir="4200000" rotWithShape="0">
                    <a:srgbClr val="FFFFFF">
                      <a:alpha val="40000"/>
                    </a:srgbClr>
                  </a:outerShdw>
                </a:effectLst>
              </a:defRPr>
            </a:lvl2pPr>
            <a:lvl3pPr marL="0" indent="0" algn="ctr" defTabSz="4807091">
              <a:spcBef>
                <a:spcPts val="0"/>
              </a:spcBef>
              <a:buClrTx/>
              <a:buSzTx/>
              <a:buFontTx/>
              <a:buNone/>
              <a:defRPr>
                <a:solidFill>
                  <a:srgbClr val="000000"/>
                </a:solidFill>
                <a:effectLst>
                  <a:outerShdw blurRad="25400" dist="25400" dir="4200000" rotWithShape="0">
                    <a:srgbClr val="FFFFFF">
                      <a:alpha val="40000"/>
                    </a:srgbClr>
                  </a:outerShdw>
                </a:effectLst>
              </a:defRPr>
            </a:lvl3pPr>
            <a:lvl4pPr marL="0" indent="0" algn="ctr" defTabSz="4807091">
              <a:spcBef>
                <a:spcPts val="0"/>
              </a:spcBef>
              <a:buClrTx/>
              <a:buSzTx/>
              <a:buFontTx/>
              <a:buNone/>
              <a:defRPr>
                <a:solidFill>
                  <a:srgbClr val="000000"/>
                </a:solidFill>
                <a:effectLst>
                  <a:outerShdw blurRad="25400" dist="25400" dir="4200000" rotWithShape="0">
                    <a:srgbClr val="FFFFFF">
                      <a:alpha val="40000"/>
                    </a:srgbClr>
                  </a:outerShdw>
                </a:effectLst>
              </a:defRPr>
            </a:lvl4pPr>
            <a:lvl5pPr marL="0" indent="0" algn="ctr" defTabSz="4807091">
              <a:spcBef>
                <a:spcPts val="0"/>
              </a:spcBef>
              <a:buClrTx/>
              <a:buSzTx/>
              <a:buFontTx/>
              <a:buNone/>
              <a:defRPr>
                <a:solidFill>
                  <a:srgbClr val="000000"/>
                </a:solidFill>
                <a:effectLst>
                  <a:outerShdw blurRad="25400" dist="25400" dir="4200000" rotWithShape="0">
                    <a:srgbClr val="FFFFFF">
                      <a:alpha val="40000"/>
                    </a:srgbClr>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lvl1pPr>
              <a:defRPr>
                <a:solidFill>
                  <a:srgbClr val="404040"/>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94" name="Shape 94"/>
          <p:cNvSpPr>
            <a:spLocks noGrp="1"/>
          </p:cNvSpPr>
          <p:nvPr>
            <p:ph type="title"/>
          </p:nvPr>
        </p:nvSpPr>
        <p:spPr>
          <a:xfrm>
            <a:off x="2786222" y="2000923"/>
            <a:ext cx="21506690" cy="9574309"/>
          </a:xfrm>
          <a:prstGeom prst="rect">
            <a:avLst/>
          </a:prstGeom>
        </p:spPr>
        <p:txBody>
          <a:bodyPr/>
          <a:lstStyle>
            <a:lvl1pPr>
              <a:defRPr sz="23100"/>
            </a:lvl1pPr>
          </a:lstStyle>
          <a:p>
            <a:r>
              <a:t>Title Text</a:t>
            </a:r>
          </a:p>
        </p:txBody>
      </p:sp>
      <p:sp>
        <p:nvSpPr>
          <p:cNvPr id="95" name="Shape 95"/>
          <p:cNvSpPr>
            <a:spLocks noGrp="1"/>
          </p:cNvSpPr>
          <p:nvPr>
            <p:ph type="body" sz="half" idx="1"/>
          </p:nvPr>
        </p:nvSpPr>
        <p:spPr>
          <a:xfrm>
            <a:off x="2786222" y="11704318"/>
            <a:ext cx="21506690" cy="15921326"/>
          </a:xfrm>
          <a:prstGeom prst="rect">
            <a:avLst/>
          </a:prstGeom>
        </p:spPr>
        <p:txBody>
          <a:bodyPr/>
          <a:lstStyle>
            <a:lvl1pPr marL="0" indent="0" algn="ctr">
              <a:spcBef>
                <a:spcPts val="3100"/>
              </a:spcBef>
              <a:buClrTx/>
              <a:buSzTx/>
              <a:buFontTx/>
              <a:buNone/>
              <a:defRPr sz="8900"/>
            </a:lvl1pPr>
            <a:lvl2pPr marL="0" indent="0" algn="ctr">
              <a:spcBef>
                <a:spcPts val="3100"/>
              </a:spcBef>
              <a:buClrTx/>
              <a:buSzTx/>
              <a:buFontTx/>
              <a:buNone/>
              <a:defRPr sz="8900"/>
            </a:lvl2pPr>
            <a:lvl3pPr marL="0" indent="0" algn="ctr">
              <a:spcBef>
                <a:spcPts val="3100"/>
              </a:spcBef>
              <a:buClrTx/>
              <a:buSzTx/>
              <a:buFontTx/>
              <a:buNone/>
              <a:defRPr sz="8900"/>
            </a:lvl3pPr>
            <a:lvl4pPr marL="0" indent="0" algn="ctr">
              <a:spcBef>
                <a:spcPts val="3100"/>
              </a:spcBef>
              <a:buClrTx/>
              <a:buSzTx/>
              <a:buFontTx/>
              <a:buNone/>
              <a:defRPr sz="8900"/>
            </a:lvl4pPr>
            <a:lvl5pPr marL="0" indent="0" algn="ctr">
              <a:spcBef>
                <a:spcPts val="3100"/>
              </a:spcBef>
              <a:buClrTx/>
              <a:buSzTx/>
              <a:buFontTx/>
              <a:buNone/>
              <a:defRPr sz="8900"/>
            </a:lvl5pPr>
          </a:lstStyle>
          <a:p>
            <a:r>
              <a:t>Body Level One</a:t>
            </a:r>
          </a:p>
          <a:p>
            <a:pPr lvl="1"/>
            <a:r>
              <a:t>Body Level Two</a:t>
            </a:r>
          </a:p>
          <a:p>
            <a:pPr lvl="2"/>
            <a:r>
              <a:t>Body Level Three</a:t>
            </a:r>
          </a:p>
          <a:p>
            <a:pPr lvl="3"/>
            <a:r>
              <a:t>Body Level Four</a:t>
            </a:r>
          </a:p>
          <a:p>
            <a:pPr lvl="4"/>
            <a:r>
              <a:t>Body Level Five</a:t>
            </a:r>
          </a:p>
        </p:txBody>
      </p:sp>
      <p:sp>
        <p:nvSpPr>
          <p:cNvPr id="96" name="Shape 96"/>
          <p:cNvSpPr>
            <a:spLocks noGrp="1"/>
          </p:cNvSpPr>
          <p:nvPr>
            <p:ph type="pic" sz="half" idx="13"/>
          </p:nvPr>
        </p:nvSpPr>
        <p:spPr>
          <a:xfrm>
            <a:off x="26908252" y="2065469"/>
            <a:ext cx="21506688" cy="26076539"/>
          </a:xfrm>
          <a:prstGeom prst="rect">
            <a:avLst/>
          </a:prstGeom>
          <a:ln w="127000" cap="sq">
            <a:solidFill>
              <a:srgbClr val="000000"/>
            </a:solidFill>
            <a:miter lim="800000"/>
          </a:ln>
          <a:effectLst>
            <a:outerShdw blurRad="76200" dist="12700" dir="5400000" rotWithShape="0">
              <a:srgbClr val="000000">
                <a:alpha val="30000"/>
              </a:srgbClr>
            </a:outerShdw>
          </a:effectLst>
        </p:spPr>
        <p:txBody>
          <a:bodyPr lIns="91439" tIns="45719" rIns="91439" bIns="45719">
            <a:noAutofit/>
          </a:bodyPr>
          <a:lstStyle/>
          <a:p>
            <a:endParaRPr/>
          </a:p>
        </p:txBody>
      </p:sp>
      <p:sp>
        <p:nvSpPr>
          <p:cNvPr id="97" name="Shape 9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04" name="Shape 104"/>
          <p:cNvSpPr>
            <a:spLocks noGrp="1"/>
          </p:cNvSpPr>
          <p:nvPr>
            <p:ph type="title"/>
          </p:nvPr>
        </p:nvSpPr>
        <p:spPr>
          <a:prstGeom prst="rect">
            <a:avLst/>
          </a:prstGeom>
        </p:spPr>
        <p:txBody>
          <a:bodyPr/>
          <a:lstStyle/>
          <a:p>
            <a:r>
              <a:t>Title Text</a:t>
            </a:r>
          </a:p>
        </p:txBody>
      </p:sp>
      <p:sp>
        <p:nvSpPr>
          <p:cNvPr id="105" name="Shape 105"/>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6" name="Shape 10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13" name="Shape 113"/>
          <p:cNvSpPr>
            <a:spLocks noGrp="1"/>
          </p:cNvSpPr>
          <p:nvPr>
            <p:ph type="title"/>
          </p:nvPr>
        </p:nvSpPr>
        <p:spPr>
          <a:xfrm>
            <a:off x="40663905" y="2004061"/>
            <a:ext cx="8961122" cy="27401525"/>
          </a:xfrm>
          <a:prstGeom prst="rect">
            <a:avLst/>
          </a:prstGeom>
        </p:spPr>
        <p:txBody>
          <a:bodyPr/>
          <a:lstStyle/>
          <a:p>
            <a:r>
              <a:t>Title Text</a:t>
            </a:r>
          </a:p>
        </p:txBody>
      </p:sp>
      <p:sp>
        <p:nvSpPr>
          <p:cNvPr id="114" name="Shape 114"/>
          <p:cNvSpPr>
            <a:spLocks noGrp="1"/>
          </p:cNvSpPr>
          <p:nvPr>
            <p:ph type="body" idx="1"/>
          </p:nvPr>
        </p:nvSpPr>
        <p:spPr>
          <a:xfrm>
            <a:off x="2862577" y="2004061"/>
            <a:ext cx="36395661" cy="2740152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5" name="Shape 11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Closing">
    <p:spTree>
      <p:nvGrpSpPr>
        <p:cNvPr id="1" name=""/>
        <p:cNvGrpSpPr/>
        <p:nvPr/>
      </p:nvGrpSpPr>
      <p:grpSpPr>
        <a:xfrm>
          <a:off x="0" y="0"/>
          <a:ext cx="0" cy="0"/>
          <a:chOff x="0" y="0"/>
          <a:chExt cx="0" cy="0"/>
        </a:xfrm>
      </p:grpSpPr>
      <p:sp>
        <p:nvSpPr>
          <p:cNvPr id="122" name="Shape 122"/>
          <p:cNvSpPr>
            <a:spLocks noGrp="1"/>
          </p:cNvSpPr>
          <p:nvPr>
            <p:ph type="sldNum" sz="quarter" idx="2"/>
          </p:nvPr>
        </p:nvSpPr>
        <p:spPr>
          <a:prstGeom prst="rect">
            <a:avLst/>
          </a:prstGeom>
        </p:spPr>
        <p:txBody>
          <a:bodyPr/>
          <a:lstStyle>
            <a:lvl1pPr>
              <a:defRPr>
                <a:solidFill>
                  <a:srgbClr val="404040"/>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Title Text</a:t>
            </a:r>
          </a:p>
        </p:txBody>
      </p:sp>
      <p:sp>
        <p:nvSpPr>
          <p:cNvPr id="21" name="Shape 2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Slide with Picture">
    <p:spTree>
      <p:nvGrpSpPr>
        <p:cNvPr id="1" name=""/>
        <p:cNvGrpSpPr/>
        <p:nvPr/>
      </p:nvGrpSpPr>
      <p:grpSpPr>
        <a:xfrm>
          <a:off x="0" y="0"/>
          <a:ext cx="0" cy="0"/>
          <a:chOff x="0" y="0"/>
          <a:chExt cx="0" cy="0"/>
        </a:xfrm>
      </p:grpSpPr>
      <p:sp>
        <p:nvSpPr>
          <p:cNvPr id="29" name="Shape 29"/>
          <p:cNvSpPr>
            <a:spLocks noGrp="1"/>
          </p:cNvSpPr>
          <p:nvPr>
            <p:ph type="title"/>
          </p:nvPr>
        </p:nvSpPr>
        <p:spPr>
          <a:xfrm>
            <a:off x="2791461" y="20848313"/>
            <a:ext cx="45623474" cy="6460864"/>
          </a:xfrm>
          <a:prstGeom prst="rect">
            <a:avLst/>
          </a:prstGeom>
        </p:spPr>
        <p:txBody>
          <a:bodyPr/>
          <a:lstStyle>
            <a:lvl1pPr>
              <a:lnSpc>
                <a:spcPts val="33600"/>
              </a:lnSpc>
              <a:defRPr sz="31500">
                <a:solidFill>
                  <a:srgbClr val="000000"/>
                </a:solidFill>
                <a:effectLst>
                  <a:outerShdw blurRad="25400" dist="19050" dir="4200000" rotWithShape="0">
                    <a:srgbClr val="FFFFFF">
                      <a:alpha val="40000"/>
                    </a:srgbClr>
                  </a:outerShdw>
                </a:effectLst>
              </a:defRPr>
            </a:lvl1pPr>
          </a:lstStyle>
          <a:p>
            <a:r>
              <a:t>Title Text</a:t>
            </a:r>
          </a:p>
        </p:txBody>
      </p:sp>
      <p:sp>
        <p:nvSpPr>
          <p:cNvPr id="30" name="Shape 30"/>
          <p:cNvSpPr>
            <a:spLocks noGrp="1"/>
          </p:cNvSpPr>
          <p:nvPr>
            <p:ph type="body" sz="quarter" idx="1"/>
          </p:nvPr>
        </p:nvSpPr>
        <p:spPr>
          <a:xfrm>
            <a:off x="2791460" y="27302907"/>
            <a:ext cx="45623479" cy="3184260"/>
          </a:xfrm>
          <a:prstGeom prst="rect">
            <a:avLst/>
          </a:prstGeom>
        </p:spPr>
        <p:txBody>
          <a:bodyPr/>
          <a:lstStyle>
            <a:lvl1pPr marL="0" indent="0" algn="ctr">
              <a:spcBef>
                <a:spcPts val="0"/>
              </a:spcBef>
              <a:buClrTx/>
              <a:buSzTx/>
              <a:buFontTx/>
              <a:buNone/>
              <a:defRPr>
                <a:solidFill>
                  <a:srgbClr val="000000"/>
                </a:solidFill>
                <a:effectLst>
                  <a:outerShdw blurRad="25400" dist="25400" dir="4200000" rotWithShape="0">
                    <a:srgbClr val="FFFFFF">
                      <a:alpha val="40000"/>
                    </a:srgbClr>
                  </a:outerShdw>
                </a:effectLst>
              </a:defRPr>
            </a:lvl1pPr>
            <a:lvl2pPr marL="0" indent="0" algn="ctr">
              <a:spcBef>
                <a:spcPts val="0"/>
              </a:spcBef>
              <a:buClrTx/>
              <a:buSzTx/>
              <a:buFontTx/>
              <a:buNone/>
              <a:defRPr>
                <a:solidFill>
                  <a:srgbClr val="000000"/>
                </a:solidFill>
                <a:effectLst>
                  <a:outerShdw blurRad="25400" dist="25400" dir="4200000" rotWithShape="0">
                    <a:srgbClr val="FFFFFF">
                      <a:alpha val="40000"/>
                    </a:srgbClr>
                  </a:outerShdw>
                </a:effectLst>
              </a:defRPr>
            </a:lvl2pPr>
            <a:lvl3pPr marL="0" indent="0" algn="ctr">
              <a:spcBef>
                <a:spcPts val="0"/>
              </a:spcBef>
              <a:buClrTx/>
              <a:buSzTx/>
              <a:buFontTx/>
              <a:buNone/>
              <a:defRPr>
                <a:solidFill>
                  <a:srgbClr val="000000"/>
                </a:solidFill>
                <a:effectLst>
                  <a:outerShdw blurRad="25400" dist="25400" dir="4200000" rotWithShape="0">
                    <a:srgbClr val="FFFFFF">
                      <a:alpha val="40000"/>
                    </a:srgbClr>
                  </a:outerShdw>
                </a:effectLst>
              </a:defRPr>
            </a:lvl3pPr>
            <a:lvl4pPr marL="0" indent="0" algn="ctr">
              <a:spcBef>
                <a:spcPts val="0"/>
              </a:spcBef>
              <a:buClrTx/>
              <a:buSzTx/>
              <a:buFontTx/>
              <a:buNone/>
              <a:defRPr>
                <a:solidFill>
                  <a:srgbClr val="000000"/>
                </a:solidFill>
                <a:effectLst>
                  <a:outerShdw blurRad="25400" dist="25400" dir="4200000" rotWithShape="0">
                    <a:srgbClr val="FFFFFF">
                      <a:alpha val="40000"/>
                    </a:srgbClr>
                  </a:outerShdw>
                </a:effectLst>
              </a:defRPr>
            </a:lvl4pPr>
            <a:lvl5pPr marL="0" indent="0" algn="ctr">
              <a:spcBef>
                <a:spcPts val="0"/>
              </a:spcBef>
              <a:buClrTx/>
              <a:buSzTx/>
              <a:buFontTx/>
              <a:buNone/>
              <a:defRPr>
                <a:solidFill>
                  <a:srgbClr val="000000"/>
                </a:solidFill>
                <a:effectLst>
                  <a:outerShdw blurRad="25400" dist="25400" dir="4200000" rotWithShape="0">
                    <a:srgbClr val="FFFFFF">
                      <a:alpha val="40000"/>
                    </a:srgbClr>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pic" sz="half" idx="13"/>
          </p:nvPr>
        </p:nvSpPr>
        <p:spPr>
          <a:xfrm>
            <a:off x="11094718" y="3291840"/>
            <a:ext cx="29016962" cy="16093440"/>
          </a:xfrm>
          <a:prstGeom prst="rect">
            <a:avLst/>
          </a:prstGeom>
          <a:ln w="127000" cap="sq">
            <a:solidFill>
              <a:srgbClr val="FFFFFF"/>
            </a:solidFill>
            <a:miter lim="800000"/>
          </a:ln>
          <a:effectLst>
            <a:outerShdw blurRad="63500" rotWithShape="0">
              <a:srgbClr val="FDDFC6">
                <a:alpha val="40000"/>
              </a:srgbClr>
            </a:outerShdw>
          </a:effectLst>
        </p:spPr>
        <p:txBody>
          <a:bodyPr lIns="91439" tIns="45719" rIns="91439" bIns="45719">
            <a:noAutofit/>
          </a:bodyPr>
          <a:lstStyle/>
          <a:p>
            <a:endParaRPr/>
          </a:p>
        </p:txBody>
      </p:sp>
      <p:sp>
        <p:nvSpPr>
          <p:cNvPr id="32" name="Shape 32"/>
          <p:cNvSpPr>
            <a:spLocks noGrp="1"/>
          </p:cNvSpPr>
          <p:nvPr>
            <p:ph type="sldNum" sz="quarter" idx="2"/>
          </p:nvPr>
        </p:nvSpPr>
        <p:spPr>
          <a:prstGeom prst="rect">
            <a:avLst/>
          </a:prstGeom>
        </p:spPr>
        <p:txBody>
          <a:bodyPr/>
          <a:lstStyle>
            <a:lvl1pPr>
              <a:defRPr>
                <a:solidFill>
                  <a:srgbClr val="404040"/>
                </a:solidFill>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9" name="Shape 39"/>
          <p:cNvSpPr>
            <a:spLocks noGrp="1"/>
          </p:cNvSpPr>
          <p:nvPr>
            <p:ph type="title"/>
          </p:nvPr>
        </p:nvSpPr>
        <p:spPr>
          <a:xfrm>
            <a:off x="2791460" y="8519165"/>
            <a:ext cx="45623479" cy="8991602"/>
          </a:xfrm>
          <a:prstGeom prst="rect">
            <a:avLst/>
          </a:prstGeom>
        </p:spPr>
        <p:txBody>
          <a:bodyPr/>
          <a:lstStyle>
            <a:lvl1pPr>
              <a:defRPr sz="31500"/>
            </a:lvl1pPr>
          </a:lstStyle>
          <a:p>
            <a:r>
              <a:t>Title Text</a:t>
            </a:r>
          </a:p>
        </p:txBody>
      </p:sp>
      <p:sp>
        <p:nvSpPr>
          <p:cNvPr id="40" name="Shape 40"/>
          <p:cNvSpPr>
            <a:spLocks noGrp="1"/>
          </p:cNvSpPr>
          <p:nvPr>
            <p:ph type="body" sz="quarter" idx="1"/>
          </p:nvPr>
        </p:nvSpPr>
        <p:spPr>
          <a:xfrm>
            <a:off x="2791460" y="17541693"/>
            <a:ext cx="45623479" cy="7200900"/>
          </a:xfrm>
          <a:prstGeom prst="rect">
            <a:avLst/>
          </a:prstGeom>
        </p:spPr>
        <p:txBody>
          <a:bodyPr/>
          <a:lstStyle>
            <a:lvl1pPr marL="0" indent="0" algn="ctr">
              <a:spcBef>
                <a:spcPts val="0"/>
              </a:spcBef>
              <a:buClrTx/>
              <a:buSzTx/>
              <a:buFontTx/>
              <a:buNone/>
            </a:lvl1pPr>
            <a:lvl2pPr marL="0" indent="0" algn="ctr">
              <a:spcBef>
                <a:spcPts val="0"/>
              </a:spcBef>
              <a:buClrTx/>
              <a:buSzTx/>
              <a:buFontTx/>
              <a:buNone/>
            </a:lvl2pPr>
            <a:lvl3pPr marL="0" indent="0" algn="ctr">
              <a:spcBef>
                <a:spcPts val="0"/>
              </a:spcBef>
              <a:buClrTx/>
              <a:buSzTx/>
              <a:buFontTx/>
              <a:buNone/>
            </a:lvl3pPr>
            <a:lvl4pPr marL="0" indent="0" algn="ctr">
              <a:spcBef>
                <a:spcPts val="0"/>
              </a:spcBef>
              <a:buClrTx/>
              <a:buSzTx/>
              <a:buFontTx/>
              <a:buNone/>
            </a:lvl4pPr>
            <a:lvl5pPr marL="0" indent="0" algn="ctr">
              <a:spcBef>
                <a:spcPts val="0"/>
              </a:spcBef>
              <a:buClrTx/>
              <a:buSzTx/>
              <a:buFontTx/>
              <a:buNone/>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8" name="Shape 48"/>
          <p:cNvSpPr>
            <a:spLocks noGrp="1"/>
          </p:cNvSpPr>
          <p:nvPr>
            <p:ph type="title"/>
          </p:nvPr>
        </p:nvSpPr>
        <p:spPr>
          <a:xfrm>
            <a:off x="2791461" y="451821"/>
            <a:ext cx="45623486" cy="6970960"/>
          </a:xfrm>
          <a:prstGeom prst="rect">
            <a:avLst/>
          </a:prstGeom>
        </p:spPr>
        <p:txBody>
          <a:bodyPr/>
          <a:lstStyle/>
          <a:p>
            <a:r>
              <a:t>Title Text</a:t>
            </a:r>
          </a:p>
        </p:txBody>
      </p:sp>
      <p:sp>
        <p:nvSpPr>
          <p:cNvPr id="49" name="Shape 49"/>
          <p:cNvSpPr>
            <a:spLocks noGrp="1"/>
          </p:cNvSpPr>
          <p:nvPr>
            <p:ph type="body" sz="half" idx="1"/>
          </p:nvPr>
        </p:nvSpPr>
        <p:spPr>
          <a:xfrm>
            <a:off x="2791460" y="8458200"/>
            <a:ext cx="21506688" cy="20947382"/>
          </a:xfrm>
          <a:prstGeom prst="rect">
            <a:avLst/>
          </a:prstGeom>
        </p:spPr>
        <p:txBody>
          <a:bodyPr/>
          <a:lstStyle>
            <a:lvl1pPr>
              <a:defRPr sz="10500"/>
            </a:lvl1pPr>
            <a:lvl2pPr marL="5059946" indent="-2656471">
              <a:defRPr sz="10500"/>
            </a:lvl2pPr>
            <a:lvl3pPr marL="7463421" indent="-2656471">
              <a:defRPr sz="10500"/>
            </a:lvl3pPr>
            <a:lvl4pPr marL="9866896" indent="-2656471">
              <a:defRPr sz="10500"/>
            </a:lvl4pPr>
            <a:lvl5pPr marL="12270371" indent="-2656471">
              <a:defRPr sz="10500"/>
            </a:lvl5pPr>
          </a:lstStyle>
          <a:p>
            <a:r>
              <a:t>Body Level One</a:t>
            </a:r>
          </a:p>
          <a:p>
            <a:pPr lvl="1"/>
            <a:r>
              <a:t>Body Level Two</a:t>
            </a:r>
          </a:p>
          <a:p>
            <a:pPr lvl="2"/>
            <a:r>
              <a:t>Body Level Three</a:t>
            </a:r>
          </a:p>
          <a:p>
            <a:pPr lvl="3"/>
            <a:r>
              <a:t>Body Level Four</a:t>
            </a:r>
          </a:p>
          <a:p>
            <a:pPr lvl="4"/>
            <a:r>
              <a:t>Body Level Five</a:t>
            </a: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7" name="Shape 57"/>
          <p:cNvSpPr/>
          <p:nvPr/>
        </p:nvSpPr>
        <p:spPr>
          <a:xfrm>
            <a:off x="2816224" y="11295060"/>
            <a:ext cx="21507453" cy="7941"/>
          </a:xfrm>
          <a:prstGeom prst="line">
            <a:avLst/>
          </a:prstGeom>
          <a:ln w="6350">
            <a:solidFill>
              <a:schemeClr val="accent1"/>
            </a:solidFill>
          </a:ln>
        </p:spPr>
        <p:txBody>
          <a:bodyPr lIns="45718" tIns="45718" rIns="45718" bIns="45718"/>
          <a:lstStyle/>
          <a:p>
            <a:endParaRPr/>
          </a:p>
        </p:txBody>
      </p:sp>
      <p:sp>
        <p:nvSpPr>
          <p:cNvPr id="58" name="Shape 58"/>
          <p:cNvSpPr/>
          <p:nvPr/>
        </p:nvSpPr>
        <p:spPr>
          <a:xfrm>
            <a:off x="26908125" y="11295060"/>
            <a:ext cx="21507453" cy="7941"/>
          </a:xfrm>
          <a:prstGeom prst="line">
            <a:avLst/>
          </a:prstGeom>
          <a:ln w="6350">
            <a:solidFill>
              <a:schemeClr val="accent1"/>
            </a:solidFill>
          </a:ln>
        </p:spPr>
        <p:txBody>
          <a:bodyPr lIns="45718" tIns="45718" rIns="45718" bIns="45718"/>
          <a:lstStyle/>
          <a:p>
            <a:endParaRPr/>
          </a:p>
        </p:txBody>
      </p:sp>
      <p:sp>
        <p:nvSpPr>
          <p:cNvPr id="59" name="Shape 59"/>
          <p:cNvSpPr>
            <a:spLocks noGrp="1"/>
          </p:cNvSpPr>
          <p:nvPr>
            <p:ph type="title"/>
          </p:nvPr>
        </p:nvSpPr>
        <p:spPr>
          <a:xfrm>
            <a:off x="2791461" y="451821"/>
            <a:ext cx="45623486" cy="6970960"/>
          </a:xfrm>
          <a:prstGeom prst="rect">
            <a:avLst/>
          </a:prstGeom>
        </p:spPr>
        <p:txBody>
          <a:bodyPr/>
          <a:lstStyle/>
          <a:p>
            <a:r>
              <a:t>Title Text</a:t>
            </a:r>
          </a:p>
        </p:txBody>
      </p:sp>
      <p:sp>
        <p:nvSpPr>
          <p:cNvPr id="60" name="Shape 60"/>
          <p:cNvSpPr>
            <a:spLocks noGrp="1"/>
          </p:cNvSpPr>
          <p:nvPr>
            <p:ph type="body" sz="quarter" idx="1"/>
          </p:nvPr>
        </p:nvSpPr>
        <p:spPr>
          <a:xfrm>
            <a:off x="2791460" y="7444291"/>
            <a:ext cx="21506688" cy="3436620"/>
          </a:xfrm>
          <a:prstGeom prst="rect">
            <a:avLst/>
          </a:prstGeom>
        </p:spPr>
        <p:txBody>
          <a:bodyPr anchor="b"/>
          <a:lstStyle>
            <a:lvl1pPr marL="0" indent="0" algn="ctr">
              <a:spcBef>
                <a:spcPts val="0"/>
              </a:spcBef>
              <a:buClrTx/>
              <a:buSzTx/>
              <a:buFontTx/>
              <a:buNone/>
              <a:defRPr sz="12600"/>
            </a:lvl1pPr>
            <a:lvl2pPr marL="0" indent="0" algn="ctr">
              <a:spcBef>
                <a:spcPts val="0"/>
              </a:spcBef>
              <a:buClrTx/>
              <a:buSzTx/>
              <a:buFontTx/>
              <a:buNone/>
              <a:defRPr sz="12600"/>
            </a:lvl2pPr>
            <a:lvl3pPr marL="0" indent="0" algn="ctr">
              <a:spcBef>
                <a:spcPts val="0"/>
              </a:spcBef>
              <a:buClrTx/>
              <a:buSzTx/>
              <a:buFontTx/>
              <a:buNone/>
              <a:defRPr sz="12600"/>
            </a:lvl3pPr>
            <a:lvl4pPr marL="0" indent="0" algn="ctr">
              <a:spcBef>
                <a:spcPts val="0"/>
              </a:spcBef>
              <a:buClrTx/>
              <a:buSzTx/>
              <a:buFontTx/>
              <a:buNone/>
              <a:defRPr sz="12600"/>
            </a:lvl4pPr>
            <a:lvl5pPr marL="0" indent="0" algn="ctr">
              <a:spcBef>
                <a:spcPts val="0"/>
              </a:spcBef>
              <a:buClrTx/>
              <a:buSzTx/>
              <a:buFontTx/>
              <a:buNone/>
              <a:defRPr sz="12600"/>
            </a:lvl5pPr>
          </a:lstStyle>
          <a:p>
            <a:r>
              <a:t>Body Level One</a:t>
            </a:r>
          </a:p>
          <a:p>
            <a:pPr lvl="1"/>
            <a:r>
              <a:t>Body Level Two</a:t>
            </a:r>
          </a:p>
          <a:p>
            <a:pPr lvl="2"/>
            <a:r>
              <a:t>Body Level Three</a:t>
            </a:r>
          </a:p>
          <a:p>
            <a:pPr lvl="3"/>
            <a:r>
              <a:t>Body Level Four</a:t>
            </a:r>
          </a:p>
          <a:p>
            <a:pPr lvl="4"/>
            <a:r>
              <a:t>Body Level Five</a:t>
            </a:r>
          </a:p>
        </p:txBody>
      </p:sp>
      <p:sp>
        <p:nvSpPr>
          <p:cNvPr id="61" name="Shape 61"/>
          <p:cNvSpPr>
            <a:spLocks noGrp="1"/>
          </p:cNvSpPr>
          <p:nvPr>
            <p:ph type="body" sz="quarter" idx="13"/>
          </p:nvPr>
        </p:nvSpPr>
        <p:spPr>
          <a:xfrm>
            <a:off x="26908259" y="7444291"/>
            <a:ext cx="21506687" cy="3436620"/>
          </a:xfrm>
          <a:prstGeom prst="rect">
            <a:avLst/>
          </a:prstGeom>
        </p:spPr>
        <p:txBody>
          <a:bodyPr anchor="b"/>
          <a:lstStyle/>
          <a:p>
            <a:endParaRPr/>
          </a:p>
        </p:txBody>
      </p:sp>
      <p:sp>
        <p:nvSpPr>
          <p:cNvPr id="62" name="Shape 6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9" name="Shape 69"/>
          <p:cNvSpPr>
            <a:spLocks noGrp="1"/>
          </p:cNvSpPr>
          <p:nvPr>
            <p:ph type="title"/>
          </p:nvPr>
        </p:nvSpPr>
        <p:spPr>
          <a:prstGeom prst="rect">
            <a:avLst/>
          </a:prstGeom>
        </p:spPr>
        <p:txBody>
          <a:bodyPr/>
          <a:lstStyle/>
          <a:p>
            <a:r>
              <a:t>Title Text</a:t>
            </a:r>
          </a:p>
        </p:txBody>
      </p:sp>
      <p:sp>
        <p:nvSpPr>
          <p:cNvPr id="70" name="Shape 7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7" name="Shape 7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84" name="Shape 84"/>
          <p:cNvSpPr>
            <a:spLocks noGrp="1"/>
          </p:cNvSpPr>
          <p:nvPr>
            <p:ph type="title"/>
          </p:nvPr>
        </p:nvSpPr>
        <p:spPr>
          <a:xfrm>
            <a:off x="2786222" y="2000923"/>
            <a:ext cx="21506690" cy="9574309"/>
          </a:xfrm>
          <a:prstGeom prst="rect">
            <a:avLst/>
          </a:prstGeom>
        </p:spPr>
        <p:txBody>
          <a:bodyPr/>
          <a:lstStyle>
            <a:lvl1pPr>
              <a:defRPr sz="23100"/>
            </a:lvl1pPr>
          </a:lstStyle>
          <a:p>
            <a:r>
              <a:t>Title Text</a:t>
            </a:r>
          </a:p>
        </p:txBody>
      </p:sp>
      <p:sp>
        <p:nvSpPr>
          <p:cNvPr id="85" name="Shape 85"/>
          <p:cNvSpPr>
            <a:spLocks noGrp="1"/>
          </p:cNvSpPr>
          <p:nvPr>
            <p:ph type="body" sz="half" idx="1"/>
          </p:nvPr>
        </p:nvSpPr>
        <p:spPr>
          <a:xfrm>
            <a:off x="26838178" y="1936380"/>
            <a:ext cx="21506690" cy="27469204"/>
          </a:xfrm>
          <a:prstGeom prst="rect">
            <a:avLst/>
          </a:prstGeom>
        </p:spPr>
        <p:txBody>
          <a:bodyPr/>
          <a:lstStyle>
            <a:lvl1pPr>
              <a:defRPr sz="10500"/>
            </a:lvl1pPr>
            <a:lvl2pPr marL="4806950" indent="-2403475">
              <a:defRPr sz="10500"/>
            </a:lvl2pPr>
            <a:lvl3pPr marL="7463421" indent="-2656471">
              <a:defRPr sz="10500"/>
            </a:lvl3pPr>
            <a:lvl4pPr marL="9866896" indent="-2656471">
              <a:defRPr sz="10500"/>
            </a:lvl4pPr>
            <a:lvl5pPr marL="12270371" indent="-2656471">
              <a:defRPr sz="10500"/>
            </a:lvl5pPr>
          </a:lstStyle>
          <a:p>
            <a:r>
              <a:t>Body Level One</a:t>
            </a:r>
          </a:p>
          <a:p>
            <a:pPr lvl="1"/>
            <a:r>
              <a:t>Body Level Two</a:t>
            </a:r>
          </a:p>
          <a:p>
            <a:pPr lvl="2"/>
            <a:r>
              <a:t>Body Level Three</a:t>
            </a:r>
          </a:p>
          <a:p>
            <a:pPr lvl="3"/>
            <a:r>
              <a:t>Body Level Four</a:t>
            </a:r>
          </a:p>
          <a:p>
            <a:pPr lvl="4"/>
            <a:r>
              <a:t>Body Level Five</a:t>
            </a:r>
          </a:p>
        </p:txBody>
      </p:sp>
      <p:sp>
        <p:nvSpPr>
          <p:cNvPr id="86" name="Shape 86"/>
          <p:cNvSpPr>
            <a:spLocks noGrp="1"/>
          </p:cNvSpPr>
          <p:nvPr>
            <p:ph type="body" sz="half" idx="13"/>
          </p:nvPr>
        </p:nvSpPr>
        <p:spPr>
          <a:xfrm>
            <a:off x="2786225" y="11704318"/>
            <a:ext cx="21506686" cy="15921326"/>
          </a:xfrm>
          <a:prstGeom prst="rect">
            <a:avLst/>
          </a:prstGeom>
        </p:spPr>
        <p:txBody>
          <a:bodyPr/>
          <a:lstStyle/>
          <a:p>
            <a:endParaRPr/>
          </a:p>
        </p:txBody>
      </p:sp>
      <p:sp>
        <p:nvSpPr>
          <p:cNvPr id="87" name="Shape 8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16207"/>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2790825" y="452437"/>
            <a:ext cx="45624750" cy="6970714"/>
          </a:xfrm>
          <a:prstGeom prst="rect">
            <a:avLst/>
          </a:prstGeom>
          <a:ln w="12700">
            <a:miter lim="400000"/>
          </a:ln>
          <a:extLst>
            <a:ext uri="{C572A759-6A51-4108-AA02-DFA0A04FC94B}">
              <ma14:wrappingTextBoxFlag xmlns:ma14="http://schemas.microsoft.com/office/mac/drawingml/2011/main" val="1"/>
            </a:ext>
          </a:extLst>
        </p:spPr>
        <p:txBody>
          <a:bodyPr lIns="240354" tIns="240354" rIns="240354" bIns="240354" anchor="b">
            <a:normAutofit/>
          </a:bodyPr>
          <a:lstStyle/>
          <a:p>
            <a:r>
              <a:t>Title Text</a:t>
            </a:r>
          </a:p>
        </p:txBody>
      </p:sp>
      <p:sp>
        <p:nvSpPr>
          <p:cNvPr id="3" name="Shape 3"/>
          <p:cNvSpPr>
            <a:spLocks noGrp="1"/>
          </p:cNvSpPr>
          <p:nvPr>
            <p:ph type="body" idx="1"/>
          </p:nvPr>
        </p:nvSpPr>
        <p:spPr>
          <a:xfrm>
            <a:off x="2790825" y="8455025"/>
            <a:ext cx="45624750" cy="20950238"/>
          </a:xfrm>
          <a:prstGeom prst="rect">
            <a:avLst/>
          </a:prstGeom>
          <a:ln w="12700">
            <a:miter lim="400000"/>
          </a:ln>
          <a:extLst>
            <a:ext uri="{C572A759-6A51-4108-AA02-DFA0A04FC94B}">
              <ma14:wrappingTextBoxFlag xmlns:ma14="http://schemas.microsoft.com/office/mac/drawingml/2011/main" val="1"/>
            </a:ext>
          </a:extLst>
        </p:spPr>
        <p:txBody>
          <a:bodyPr lIns="240354" tIns="240354" rIns="240354" bIns="240354">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48896891" y="30701609"/>
            <a:ext cx="1230009" cy="1369709"/>
          </a:xfrm>
          <a:prstGeom prst="rect">
            <a:avLst/>
          </a:prstGeom>
          <a:ln w="12700">
            <a:miter lim="400000"/>
          </a:ln>
        </p:spPr>
        <p:txBody>
          <a:bodyPr wrap="none" lIns="240354" tIns="240354" rIns="240354" bIns="240354" anchor="ctr">
            <a:spAutoFit/>
          </a:bodyPr>
          <a:lstStyle>
            <a:lvl1pPr algn="r">
              <a:defRPr sz="5800">
                <a:solidFill>
                  <a:srgbClr val="FFFFFF"/>
                </a:solidFill>
                <a:latin typeface="Book Antiqua"/>
                <a:ea typeface="Book Antiqua"/>
                <a:cs typeface="Book Antiqua"/>
                <a:sym typeface="Book Antiqua"/>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xmlns:p14="http://schemas.microsoft.com/office/powerpoint/2010/main" spd="med"/>
  <p:txStyles>
    <p:titleStyle>
      <a:lvl1pPr marL="0" marR="0" indent="0" algn="ctr" defTabSz="4806950" rtl="0" latinLnBrk="0">
        <a:lnSpc>
          <a:spcPct val="100000"/>
        </a:lnSpc>
        <a:spcBef>
          <a:spcPts val="0"/>
        </a:spcBef>
        <a:spcAft>
          <a:spcPts val="0"/>
        </a:spcAft>
        <a:buClrTx/>
        <a:buSzTx/>
        <a:buFontTx/>
        <a:buNone/>
        <a:tabLst/>
        <a:defRPr sz="26300" b="0" i="0" u="none" strike="noStrike" cap="none" spc="0" baseline="0">
          <a:ln>
            <a:noFill/>
          </a:ln>
          <a:solidFill>
            <a:srgbClr val="FFFFFF"/>
          </a:solidFill>
          <a:uFillTx/>
          <a:latin typeface="Book Antiqua"/>
          <a:ea typeface="Book Antiqua"/>
          <a:cs typeface="Book Antiqua"/>
          <a:sym typeface="Book Antiqua"/>
        </a:defRPr>
      </a:lvl1pPr>
      <a:lvl2pPr marL="0" marR="0" indent="0" algn="ctr" defTabSz="4806950" rtl="0" latinLnBrk="0">
        <a:lnSpc>
          <a:spcPct val="100000"/>
        </a:lnSpc>
        <a:spcBef>
          <a:spcPts val="0"/>
        </a:spcBef>
        <a:spcAft>
          <a:spcPts val="0"/>
        </a:spcAft>
        <a:buClrTx/>
        <a:buSzTx/>
        <a:buFontTx/>
        <a:buNone/>
        <a:tabLst/>
        <a:defRPr sz="26300" b="0" i="0" u="none" strike="noStrike" cap="none" spc="0" baseline="0">
          <a:ln>
            <a:noFill/>
          </a:ln>
          <a:solidFill>
            <a:srgbClr val="FFFFFF"/>
          </a:solidFill>
          <a:uFillTx/>
          <a:latin typeface="Book Antiqua"/>
          <a:ea typeface="Book Antiqua"/>
          <a:cs typeface="Book Antiqua"/>
          <a:sym typeface="Book Antiqua"/>
        </a:defRPr>
      </a:lvl2pPr>
      <a:lvl3pPr marL="0" marR="0" indent="0" algn="ctr" defTabSz="4806950" rtl="0" latinLnBrk="0">
        <a:lnSpc>
          <a:spcPct val="100000"/>
        </a:lnSpc>
        <a:spcBef>
          <a:spcPts val="0"/>
        </a:spcBef>
        <a:spcAft>
          <a:spcPts val="0"/>
        </a:spcAft>
        <a:buClrTx/>
        <a:buSzTx/>
        <a:buFontTx/>
        <a:buNone/>
        <a:tabLst/>
        <a:defRPr sz="26300" b="0" i="0" u="none" strike="noStrike" cap="none" spc="0" baseline="0">
          <a:ln>
            <a:noFill/>
          </a:ln>
          <a:solidFill>
            <a:srgbClr val="FFFFFF"/>
          </a:solidFill>
          <a:uFillTx/>
          <a:latin typeface="Book Antiqua"/>
          <a:ea typeface="Book Antiqua"/>
          <a:cs typeface="Book Antiqua"/>
          <a:sym typeface="Book Antiqua"/>
        </a:defRPr>
      </a:lvl3pPr>
      <a:lvl4pPr marL="0" marR="0" indent="0" algn="ctr" defTabSz="4806950" rtl="0" latinLnBrk="0">
        <a:lnSpc>
          <a:spcPct val="100000"/>
        </a:lnSpc>
        <a:spcBef>
          <a:spcPts val="0"/>
        </a:spcBef>
        <a:spcAft>
          <a:spcPts val="0"/>
        </a:spcAft>
        <a:buClrTx/>
        <a:buSzTx/>
        <a:buFontTx/>
        <a:buNone/>
        <a:tabLst/>
        <a:defRPr sz="26300" b="0" i="0" u="none" strike="noStrike" cap="none" spc="0" baseline="0">
          <a:ln>
            <a:noFill/>
          </a:ln>
          <a:solidFill>
            <a:srgbClr val="FFFFFF"/>
          </a:solidFill>
          <a:uFillTx/>
          <a:latin typeface="Book Antiqua"/>
          <a:ea typeface="Book Antiqua"/>
          <a:cs typeface="Book Antiqua"/>
          <a:sym typeface="Book Antiqua"/>
        </a:defRPr>
      </a:lvl4pPr>
      <a:lvl5pPr marL="0" marR="0" indent="0" algn="ctr" defTabSz="4806950" rtl="0" latinLnBrk="0">
        <a:lnSpc>
          <a:spcPct val="100000"/>
        </a:lnSpc>
        <a:spcBef>
          <a:spcPts val="0"/>
        </a:spcBef>
        <a:spcAft>
          <a:spcPts val="0"/>
        </a:spcAft>
        <a:buClrTx/>
        <a:buSzTx/>
        <a:buFontTx/>
        <a:buNone/>
        <a:tabLst/>
        <a:defRPr sz="26300" b="0" i="0" u="none" strike="noStrike" cap="none" spc="0" baseline="0">
          <a:ln>
            <a:noFill/>
          </a:ln>
          <a:solidFill>
            <a:srgbClr val="FFFFFF"/>
          </a:solidFill>
          <a:uFillTx/>
          <a:latin typeface="Book Antiqua"/>
          <a:ea typeface="Book Antiqua"/>
          <a:cs typeface="Book Antiqua"/>
          <a:sym typeface="Book Antiqua"/>
        </a:defRPr>
      </a:lvl5pPr>
      <a:lvl6pPr marL="0" marR="0" indent="0" algn="ctr" defTabSz="4806950" rtl="0" latinLnBrk="0">
        <a:lnSpc>
          <a:spcPct val="100000"/>
        </a:lnSpc>
        <a:spcBef>
          <a:spcPts val="0"/>
        </a:spcBef>
        <a:spcAft>
          <a:spcPts val="0"/>
        </a:spcAft>
        <a:buClrTx/>
        <a:buSzTx/>
        <a:buFontTx/>
        <a:buNone/>
        <a:tabLst/>
        <a:defRPr sz="26300" b="0" i="0" u="none" strike="noStrike" cap="none" spc="0" baseline="0">
          <a:ln>
            <a:noFill/>
          </a:ln>
          <a:solidFill>
            <a:srgbClr val="FFFFFF"/>
          </a:solidFill>
          <a:uFillTx/>
          <a:latin typeface="Book Antiqua"/>
          <a:ea typeface="Book Antiqua"/>
          <a:cs typeface="Book Antiqua"/>
          <a:sym typeface="Book Antiqua"/>
        </a:defRPr>
      </a:lvl6pPr>
      <a:lvl7pPr marL="0" marR="0" indent="0" algn="ctr" defTabSz="4806950" rtl="0" latinLnBrk="0">
        <a:lnSpc>
          <a:spcPct val="100000"/>
        </a:lnSpc>
        <a:spcBef>
          <a:spcPts val="0"/>
        </a:spcBef>
        <a:spcAft>
          <a:spcPts val="0"/>
        </a:spcAft>
        <a:buClrTx/>
        <a:buSzTx/>
        <a:buFontTx/>
        <a:buNone/>
        <a:tabLst/>
        <a:defRPr sz="26300" b="0" i="0" u="none" strike="noStrike" cap="none" spc="0" baseline="0">
          <a:ln>
            <a:noFill/>
          </a:ln>
          <a:solidFill>
            <a:srgbClr val="FFFFFF"/>
          </a:solidFill>
          <a:uFillTx/>
          <a:latin typeface="Book Antiqua"/>
          <a:ea typeface="Book Antiqua"/>
          <a:cs typeface="Book Antiqua"/>
          <a:sym typeface="Book Antiqua"/>
        </a:defRPr>
      </a:lvl7pPr>
      <a:lvl8pPr marL="0" marR="0" indent="0" algn="ctr" defTabSz="4806950" rtl="0" latinLnBrk="0">
        <a:lnSpc>
          <a:spcPct val="100000"/>
        </a:lnSpc>
        <a:spcBef>
          <a:spcPts val="0"/>
        </a:spcBef>
        <a:spcAft>
          <a:spcPts val="0"/>
        </a:spcAft>
        <a:buClrTx/>
        <a:buSzTx/>
        <a:buFontTx/>
        <a:buNone/>
        <a:tabLst/>
        <a:defRPr sz="26300" b="0" i="0" u="none" strike="noStrike" cap="none" spc="0" baseline="0">
          <a:ln>
            <a:noFill/>
          </a:ln>
          <a:solidFill>
            <a:srgbClr val="FFFFFF"/>
          </a:solidFill>
          <a:uFillTx/>
          <a:latin typeface="Book Antiqua"/>
          <a:ea typeface="Book Antiqua"/>
          <a:cs typeface="Book Antiqua"/>
          <a:sym typeface="Book Antiqua"/>
        </a:defRPr>
      </a:lvl8pPr>
      <a:lvl9pPr marL="0" marR="0" indent="0" algn="ctr" defTabSz="4806950" rtl="0" latinLnBrk="0">
        <a:lnSpc>
          <a:spcPct val="100000"/>
        </a:lnSpc>
        <a:spcBef>
          <a:spcPts val="0"/>
        </a:spcBef>
        <a:spcAft>
          <a:spcPts val="0"/>
        </a:spcAft>
        <a:buClrTx/>
        <a:buSzTx/>
        <a:buFontTx/>
        <a:buNone/>
        <a:tabLst/>
        <a:defRPr sz="26300" b="0" i="0" u="none" strike="noStrike" cap="none" spc="0" baseline="0">
          <a:ln>
            <a:noFill/>
          </a:ln>
          <a:solidFill>
            <a:srgbClr val="FFFFFF"/>
          </a:solidFill>
          <a:uFillTx/>
          <a:latin typeface="Book Antiqua"/>
          <a:ea typeface="Book Antiqua"/>
          <a:cs typeface="Book Antiqua"/>
          <a:sym typeface="Book Antiqua"/>
        </a:defRPr>
      </a:lvl9pPr>
    </p:titleStyle>
    <p:bodyStyle>
      <a:lvl1pPr marL="2403475" marR="0" indent="-2403475" algn="l" defTabSz="4806950" rtl="0" latinLnBrk="0">
        <a:lnSpc>
          <a:spcPct val="100000"/>
        </a:lnSpc>
        <a:spcBef>
          <a:spcPts val="10500"/>
        </a:spcBef>
        <a:spcAft>
          <a:spcPts val="0"/>
        </a:spcAft>
        <a:buClr>
          <a:srgbClr val="FFFFFF"/>
        </a:buClr>
        <a:buSzPct val="75000"/>
        <a:buFont typeface="Wingdings 2"/>
        <a:buChar char=""/>
        <a:tabLst/>
        <a:defRPr sz="11600" b="0" i="0" u="none" strike="noStrike" cap="none" spc="0" baseline="0">
          <a:ln>
            <a:noFill/>
          </a:ln>
          <a:solidFill>
            <a:srgbClr val="FFFFFF"/>
          </a:solidFill>
          <a:uFillTx/>
          <a:latin typeface="Book Antiqua"/>
          <a:ea typeface="Book Antiqua"/>
          <a:cs typeface="Book Antiqua"/>
          <a:sym typeface="Book Antiqua"/>
        </a:defRPr>
      </a:lvl1pPr>
      <a:lvl2pPr marL="5058741" marR="0" indent="-2655266" algn="l" defTabSz="4806950" rtl="0" latinLnBrk="0">
        <a:lnSpc>
          <a:spcPct val="100000"/>
        </a:lnSpc>
        <a:spcBef>
          <a:spcPts val="10500"/>
        </a:spcBef>
        <a:spcAft>
          <a:spcPts val="0"/>
        </a:spcAft>
        <a:buClr>
          <a:srgbClr val="FFFFFF"/>
        </a:buClr>
        <a:buSzPct val="75000"/>
        <a:buFont typeface="Wingdings 2"/>
        <a:buChar char=""/>
        <a:tabLst/>
        <a:defRPr sz="11600" b="0" i="0" u="none" strike="noStrike" cap="none" spc="0" baseline="0">
          <a:ln>
            <a:noFill/>
          </a:ln>
          <a:solidFill>
            <a:srgbClr val="FFFFFF"/>
          </a:solidFill>
          <a:uFillTx/>
          <a:latin typeface="Book Antiqua"/>
          <a:ea typeface="Book Antiqua"/>
          <a:cs typeface="Book Antiqua"/>
          <a:sym typeface="Book Antiqua"/>
        </a:defRPr>
      </a:lvl2pPr>
      <a:lvl3pPr marL="7741718" marR="0" indent="-2934768" algn="l" defTabSz="4806950" rtl="0" latinLnBrk="0">
        <a:lnSpc>
          <a:spcPct val="100000"/>
        </a:lnSpc>
        <a:spcBef>
          <a:spcPts val="10500"/>
        </a:spcBef>
        <a:spcAft>
          <a:spcPts val="0"/>
        </a:spcAft>
        <a:buClr>
          <a:srgbClr val="FFFFFF"/>
        </a:buClr>
        <a:buSzPct val="75000"/>
        <a:buFont typeface="Wingdings 2"/>
        <a:buChar char=""/>
        <a:tabLst/>
        <a:defRPr sz="11600" b="0" i="0" u="none" strike="noStrike" cap="none" spc="0" baseline="0">
          <a:ln>
            <a:noFill/>
          </a:ln>
          <a:solidFill>
            <a:srgbClr val="FFFFFF"/>
          </a:solidFill>
          <a:uFillTx/>
          <a:latin typeface="Book Antiqua"/>
          <a:ea typeface="Book Antiqua"/>
          <a:cs typeface="Book Antiqua"/>
          <a:sym typeface="Book Antiqua"/>
        </a:defRPr>
      </a:lvl3pPr>
      <a:lvl4pPr marL="10145193" marR="0" indent="-2934768" algn="l" defTabSz="4806950" rtl="0" latinLnBrk="0">
        <a:lnSpc>
          <a:spcPct val="100000"/>
        </a:lnSpc>
        <a:spcBef>
          <a:spcPts val="10500"/>
        </a:spcBef>
        <a:spcAft>
          <a:spcPts val="0"/>
        </a:spcAft>
        <a:buClr>
          <a:srgbClr val="FFFFFF"/>
        </a:buClr>
        <a:buSzPct val="75000"/>
        <a:buFont typeface="Wingdings 2"/>
        <a:buChar char=""/>
        <a:tabLst/>
        <a:defRPr sz="11600" b="0" i="0" u="none" strike="noStrike" cap="none" spc="0" baseline="0">
          <a:ln>
            <a:noFill/>
          </a:ln>
          <a:solidFill>
            <a:srgbClr val="FFFFFF"/>
          </a:solidFill>
          <a:uFillTx/>
          <a:latin typeface="Book Antiqua"/>
          <a:ea typeface="Book Antiqua"/>
          <a:cs typeface="Book Antiqua"/>
          <a:sym typeface="Book Antiqua"/>
        </a:defRPr>
      </a:lvl4pPr>
      <a:lvl5pPr marL="12548668" marR="0" indent="-2934768" algn="l" defTabSz="4806950" rtl="0" latinLnBrk="0">
        <a:lnSpc>
          <a:spcPct val="100000"/>
        </a:lnSpc>
        <a:spcBef>
          <a:spcPts val="10500"/>
        </a:spcBef>
        <a:spcAft>
          <a:spcPts val="0"/>
        </a:spcAft>
        <a:buClr>
          <a:srgbClr val="FFFFFF"/>
        </a:buClr>
        <a:buSzPct val="75000"/>
        <a:buFont typeface="Wingdings 2"/>
        <a:buChar char=""/>
        <a:tabLst/>
        <a:defRPr sz="11600" b="0" i="0" u="none" strike="noStrike" cap="none" spc="0" baseline="0">
          <a:ln>
            <a:noFill/>
          </a:ln>
          <a:solidFill>
            <a:srgbClr val="FFFFFF"/>
          </a:solidFill>
          <a:uFillTx/>
          <a:latin typeface="Book Antiqua"/>
          <a:ea typeface="Book Antiqua"/>
          <a:cs typeface="Book Antiqua"/>
          <a:sym typeface="Book Antiqua"/>
        </a:defRPr>
      </a:lvl5pPr>
      <a:lvl6pPr marL="14958121" marR="0" indent="-2965429" algn="l" defTabSz="4806950" rtl="0" latinLnBrk="0">
        <a:lnSpc>
          <a:spcPct val="100000"/>
        </a:lnSpc>
        <a:spcBef>
          <a:spcPts val="10500"/>
        </a:spcBef>
        <a:spcAft>
          <a:spcPts val="0"/>
        </a:spcAft>
        <a:buClr>
          <a:srgbClr val="FFFFFF"/>
        </a:buClr>
        <a:buSzPct val="75000"/>
        <a:buFont typeface="Wingdings 2"/>
        <a:buChar char=""/>
        <a:tabLst/>
        <a:defRPr sz="11600" b="0" i="0" u="none" strike="noStrike" cap="none" spc="0" baseline="0">
          <a:ln>
            <a:noFill/>
          </a:ln>
          <a:solidFill>
            <a:srgbClr val="FFFFFF"/>
          </a:solidFill>
          <a:uFillTx/>
          <a:latin typeface="Book Antiqua"/>
          <a:ea typeface="Book Antiqua"/>
          <a:cs typeface="Book Antiqua"/>
          <a:sym typeface="Book Antiqua"/>
        </a:defRPr>
      </a:lvl6pPr>
      <a:lvl7pPr marL="17386706" marR="0" indent="-2965431" algn="l" defTabSz="4806950" rtl="0" latinLnBrk="0">
        <a:lnSpc>
          <a:spcPct val="100000"/>
        </a:lnSpc>
        <a:spcBef>
          <a:spcPts val="10500"/>
        </a:spcBef>
        <a:spcAft>
          <a:spcPts val="0"/>
        </a:spcAft>
        <a:buClr>
          <a:srgbClr val="FFFFFF"/>
        </a:buClr>
        <a:buSzPct val="75000"/>
        <a:buFont typeface="Wingdings 2"/>
        <a:buChar char=""/>
        <a:tabLst/>
        <a:defRPr sz="11600" b="0" i="0" u="none" strike="noStrike" cap="none" spc="0" baseline="0">
          <a:ln>
            <a:noFill/>
          </a:ln>
          <a:solidFill>
            <a:srgbClr val="FFFFFF"/>
          </a:solidFill>
          <a:uFillTx/>
          <a:latin typeface="Book Antiqua"/>
          <a:ea typeface="Book Antiqua"/>
          <a:cs typeface="Book Antiqua"/>
          <a:sym typeface="Book Antiqua"/>
        </a:defRPr>
      </a:lvl7pPr>
      <a:lvl8pPr marL="19765215" marR="0" indent="-2965431" algn="l" defTabSz="4806950" rtl="0" latinLnBrk="0">
        <a:lnSpc>
          <a:spcPct val="100000"/>
        </a:lnSpc>
        <a:spcBef>
          <a:spcPts val="10500"/>
        </a:spcBef>
        <a:spcAft>
          <a:spcPts val="0"/>
        </a:spcAft>
        <a:buClr>
          <a:srgbClr val="FFFFFF"/>
        </a:buClr>
        <a:buSzPct val="75000"/>
        <a:buFont typeface="Wingdings 2"/>
        <a:buChar char=""/>
        <a:tabLst/>
        <a:defRPr sz="11600" b="0" i="0" u="none" strike="noStrike" cap="none" spc="0" baseline="0">
          <a:ln>
            <a:noFill/>
          </a:ln>
          <a:solidFill>
            <a:srgbClr val="FFFFFF"/>
          </a:solidFill>
          <a:uFillTx/>
          <a:latin typeface="Book Antiqua"/>
          <a:ea typeface="Book Antiqua"/>
          <a:cs typeface="Book Antiqua"/>
          <a:sym typeface="Book Antiqua"/>
        </a:defRPr>
      </a:lvl8pPr>
      <a:lvl9pPr marL="22193800" marR="0" indent="-2965431" algn="l" defTabSz="4806950" rtl="0" latinLnBrk="0">
        <a:lnSpc>
          <a:spcPct val="100000"/>
        </a:lnSpc>
        <a:spcBef>
          <a:spcPts val="10500"/>
        </a:spcBef>
        <a:spcAft>
          <a:spcPts val="0"/>
        </a:spcAft>
        <a:buClr>
          <a:srgbClr val="FFFFFF"/>
        </a:buClr>
        <a:buSzPct val="75000"/>
        <a:buFont typeface="Wingdings 2"/>
        <a:buChar char=""/>
        <a:tabLst/>
        <a:defRPr sz="11600" b="0" i="0" u="none" strike="noStrike" cap="none" spc="0" baseline="0">
          <a:ln>
            <a:noFill/>
          </a:ln>
          <a:solidFill>
            <a:srgbClr val="FFFFFF"/>
          </a:solidFill>
          <a:uFillTx/>
          <a:latin typeface="Book Antiqua"/>
          <a:ea typeface="Book Antiqua"/>
          <a:cs typeface="Book Antiqua"/>
          <a:sym typeface="Book Antiqua"/>
        </a:defRPr>
      </a:lvl9pPr>
    </p:bodyStyle>
    <p:otherStyle>
      <a:lvl1pPr marL="0" marR="0" indent="0" algn="r" defTabSz="2401888" rtl="0" latinLnBrk="0">
        <a:lnSpc>
          <a:spcPct val="100000"/>
        </a:lnSpc>
        <a:spcBef>
          <a:spcPts val="0"/>
        </a:spcBef>
        <a:spcAft>
          <a:spcPts val="0"/>
        </a:spcAft>
        <a:buClrTx/>
        <a:buSzTx/>
        <a:buFontTx/>
        <a:buNone/>
        <a:tabLst/>
        <a:defRPr sz="5800" b="0" i="0" u="none" strike="noStrike" cap="none" spc="0" baseline="0">
          <a:ln>
            <a:noFill/>
          </a:ln>
          <a:solidFill>
            <a:schemeClr val="tx1"/>
          </a:solidFill>
          <a:uFillTx/>
          <a:latin typeface="+mn-lt"/>
          <a:ea typeface="+mn-ea"/>
          <a:cs typeface="+mn-cs"/>
          <a:sym typeface="Book Antiqua"/>
        </a:defRPr>
      </a:lvl1pPr>
      <a:lvl2pPr marL="0" marR="0" indent="0" algn="r" defTabSz="2401888" rtl="0" latinLnBrk="0">
        <a:lnSpc>
          <a:spcPct val="100000"/>
        </a:lnSpc>
        <a:spcBef>
          <a:spcPts val="0"/>
        </a:spcBef>
        <a:spcAft>
          <a:spcPts val="0"/>
        </a:spcAft>
        <a:buClrTx/>
        <a:buSzTx/>
        <a:buFontTx/>
        <a:buNone/>
        <a:tabLst/>
        <a:defRPr sz="5800" b="0" i="0" u="none" strike="noStrike" cap="none" spc="0" baseline="0">
          <a:ln>
            <a:noFill/>
          </a:ln>
          <a:solidFill>
            <a:schemeClr val="tx1"/>
          </a:solidFill>
          <a:uFillTx/>
          <a:latin typeface="+mn-lt"/>
          <a:ea typeface="+mn-ea"/>
          <a:cs typeface="+mn-cs"/>
          <a:sym typeface="Book Antiqua"/>
        </a:defRPr>
      </a:lvl2pPr>
      <a:lvl3pPr marL="0" marR="0" indent="0" algn="r" defTabSz="2401888" rtl="0" latinLnBrk="0">
        <a:lnSpc>
          <a:spcPct val="100000"/>
        </a:lnSpc>
        <a:spcBef>
          <a:spcPts val="0"/>
        </a:spcBef>
        <a:spcAft>
          <a:spcPts val="0"/>
        </a:spcAft>
        <a:buClrTx/>
        <a:buSzTx/>
        <a:buFontTx/>
        <a:buNone/>
        <a:tabLst/>
        <a:defRPr sz="5800" b="0" i="0" u="none" strike="noStrike" cap="none" spc="0" baseline="0">
          <a:ln>
            <a:noFill/>
          </a:ln>
          <a:solidFill>
            <a:schemeClr val="tx1"/>
          </a:solidFill>
          <a:uFillTx/>
          <a:latin typeface="+mn-lt"/>
          <a:ea typeface="+mn-ea"/>
          <a:cs typeface="+mn-cs"/>
          <a:sym typeface="Book Antiqua"/>
        </a:defRPr>
      </a:lvl3pPr>
      <a:lvl4pPr marL="0" marR="0" indent="0" algn="r" defTabSz="2401888" rtl="0" latinLnBrk="0">
        <a:lnSpc>
          <a:spcPct val="100000"/>
        </a:lnSpc>
        <a:spcBef>
          <a:spcPts val="0"/>
        </a:spcBef>
        <a:spcAft>
          <a:spcPts val="0"/>
        </a:spcAft>
        <a:buClrTx/>
        <a:buSzTx/>
        <a:buFontTx/>
        <a:buNone/>
        <a:tabLst/>
        <a:defRPr sz="5800" b="0" i="0" u="none" strike="noStrike" cap="none" spc="0" baseline="0">
          <a:ln>
            <a:noFill/>
          </a:ln>
          <a:solidFill>
            <a:schemeClr val="tx1"/>
          </a:solidFill>
          <a:uFillTx/>
          <a:latin typeface="+mn-lt"/>
          <a:ea typeface="+mn-ea"/>
          <a:cs typeface="+mn-cs"/>
          <a:sym typeface="Book Antiqua"/>
        </a:defRPr>
      </a:lvl4pPr>
      <a:lvl5pPr marL="0" marR="0" indent="0" algn="r" defTabSz="2401888" rtl="0" latinLnBrk="0">
        <a:lnSpc>
          <a:spcPct val="100000"/>
        </a:lnSpc>
        <a:spcBef>
          <a:spcPts val="0"/>
        </a:spcBef>
        <a:spcAft>
          <a:spcPts val="0"/>
        </a:spcAft>
        <a:buClrTx/>
        <a:buSzTx/>
        <a:buFontTx/>
        <a:buNone/>
        <a:tabLst/>
        <a:defRPr sz="5800" b="0" i="0" u="none" strike="noStrike" cap="none" spc="0" baseline="0">
          <a:ln>
            <a:noFill/>
          </a:ln>
          <a:solidFill>
            <a:schemeClr val="tx1"/>
          </a:solidFill>
          <a:uFillTx/>
          <a:latin typeface="+mn-lt"/>
          <a:ea typeface="+mn-ea"/>
          <a:cs typeface="+mn-cs"/>
          <a:sym typeface="Book Antiqua"/>
        </a:defRPr>
      </a:lvl5pPr>
      <a:lvl6pPr marL="0" marR="0" indent="0" algn="r" defTabSz="2401888" rtl="0" latinLnBrk="0">
        <a:lnSpc>
          <a:spcPct val="100000"/>
        </a:lnSpc>
        <a:spcBef>
          <a:spcPts val="0"/>
        </a:spcBef>
        <a:spcAft>
          <a:spcPts val="0"/>
        </a:spcAft>
        <a:buClrTx/>
        <a:buSzTx/>
        <a:buFontTx/>
        <a:buNone/>
        <a:tabLst/>
        <a:defRPr sz="5800" b="0" i="0" u="none" strike="noStrike" cap="none" spc="0" baseline="0">
          <a:ln>
            <a:noFill/>
          </a:ln>
          <a:solidFill>
            <a:schemeClr val="tx1"/>
          </a:solidFill>
          <a:uFillTx/>
          <a:latin typeface="+mn-lt"/>
          <a:ea typeface="+mn-ea"/>
          <a:cs typeface="+mn-cs"/>
          <a:sym typeface="Book Antiqua"/>
        </a:defRPr>
      </a:lvl6pPr>
      <a:lvl7pPr marL="0" marR="0" indent="0" algn="r" defTabSz="2401888" rtl="0" latinLnBrk="0">
        <a:lnSpc>
          <a:spcPct val="100000"/>
        </a:lnSpc>
        <a:spcBef>
          <a:spcPts val="0"/>
        </a:spcBef>
        <a:spcAft>
          <a:spcPts val="0"/>
        </a:spcAft>
        <a:buClrTx/>
        <a:buSzTx/>
        <a:buFontTx/>
        <a:buNone/>
        <a:tabLst/>
        <a:defRPr sz="5800" b="0" i="0" u="none" strike="noStrike" cap="none" spc="0" baseline="0">
          <a:ln>
            <a:noFill/>
          </a:ln>
          <a:solidFill>
            <a:schemeClr val="tx1"/>
          </a:solidFill>
          <a:uFillTx/>
          <a:latin typeface="+mn-lt"/>
          <a:ea typeface="+mn-ea"/>
          <a:cs typeface="+mn-cs"/>
          <a:sym typeface="Book Antiqua"/>
        </a:defRPr>
      </a:lvl7pPr>
      <a:lvl8pPr marL="0" marR="0" indent="0" algn="r" defTabSz="2401888" rtl="0" latinLnBrk="0">
        <a:lnSpc>
          <a:spcPct val="100000"/>
        </a:lnSpc>
        <a:spcBef>
          <a:spcPts val="0"/>
        </a:spcBef>
        <a:spcAft>
          <a:spcPts val="0"/>
        </a:spcAft>
        <a:buClrTx/>
        <a:buSzTx/>
        <a:buFontTx/>
        <a:buNone/>
        <a:tabLst/>
        <a:defRPr sz="5800" b="0" i="0" u="none" strike="noStrike" cap="none" spc="0" baseline="0">
          <a:ln>
            <a:noFill/>
          </a:ln>
          <a:solidFill>
            <a:schemeClr val="tx1"/>
          </a:solidFill>
          <a:uFillTx/>
          <a:latin typeface="+mn-lt"/>
          <a:ea typeface="+mn-ea"/>
          <a:cs typeface="+mn-cs"/>
          <a:sym typeface="Book Antiqua"/>
        </a:defRPr>
      </a:lvl8pPr>
      <a:lvl9pPr marL="0" marR="0" indent="0" algn="r" defTabSz="2401888" rtl="0" latinLnBrk="0">
        <a:lnSpc>
          <a:spcPct val="100000"/>
        </a:lnSpc>
        <a:spcBef>
          <a:spcPts val="0"/>
        </a:spcBef>
        <a:spcAft>
          <a:spcPts val="0"/>
        </a:spcAft>
        <a:buClrTx/>
        <a:buSzTx/>
        <a:buFontTx/>
        <a:buNone/>
        <a:tabLst/>
        <a:defRPr sz="5800" b="0" i="0" u="none" strike="noStrike" cap="none" spc="0" baseline="0">
          <a:ln>
            <a:noFill/>
          </a:ln>
          <a:solidFill>
            <a:schemeClr val="tx1"/>
          </a:solidFill>
          <a:uFillTx/>
          <a:latin typeface="+mn-lt"/>
          <a:ea typeface="+mn-ea"/>
          <a:cs typeface="+mn-cs"/>
          <a:sym typeface="Book Antiqua"/>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jpeg"/><Relationship Id="rId12" Type="http://schemas.openxmlformats.org/officeDocument/2006/relationships/image" Target="../media/image11.png"/><Relationship Id="rId1" Type="http://schemas.openxmlformats.org/officeDocument/2006/relationships/slideLayout" Target="../slideLayouts/slideLayout8.xml"/><Relationship Id="rId2" Type="http://schemas.openxmlformats.org/officeDocument/2006/relationships/image" Target="../media/image1.png"/><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0"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FFCC"/>
            </a:gs>
            <a:gs pos="38000">
              <a:srgbClr val="CCFFCC"/>
            </a:gs>
            <a:gs pos="100000">
              <a:srgbClr val="FFFFFF"/>
            </a:gs>
          </a:gsLst>
          <a:path path="circle">
            <a:fillToRect l="50000" t="50000" r="50000" b="50000"/>
          </a:path>
        </a:gradFill>
        <a:effectLst/>
      </p:bgPr>
    </p:bg>
    <p:spTree>
      <p:nvGrpSpPr>
        <p:cNvPr id="1" name=""/>
        <p:cNvGrpSpPr/>
        <p:nvPr/>
      </p:nvGrpSpPr>
      <p:grpSpPr>
        <a:xfrm>
          <a:off x="0" y="0"/>
          <a:ext cx="0" cy="0"/>
          <a:chOff x="0" y="0"/>
          <a:chExt cx="0" cy="0"/>
        </a:xfrm>
      </p:grpSpPr>
      <p:sp>
        <p:nvSpPr>
          <p:cNvPr id="131" name="Shape 131"/>
          <p:cNvSpPr/>
          <p:nvPr/>
        </p:nvSpPr>
        <p:spPr>
          <a:xfrm>
            <a:off x="12519818" y="1439862"/>
            <a:ext cx="26420763" cy="3482339"/>
          </a:xfrm>
          <a:prstGeom prst="rect">
            <a:avLst/>
          </a:prstGeom>
          <a:solidFill>
            <a:schemeClr val="accent1">
              <a:alpha val="64000"/>
            </a:schemeClr>
          </a:solidFill>
          <a:ln w="25400">
            <a:solidFill>
              <a:srgbClr val="4CA4C0"/>
            </a:solidFill>
          </a:ln>
          <a:extLst>
            <a:ext uri="{C572A759-6A51-4108-AA02-DFA0A04FC94B}">
              <ma14:wrappingTextBoxFlag xmlns:ma14="http://schemas.microsoft.com/office/mac/drawingml/2011/main" val="1"/>
            </a:ext>
          </a:extLst>
        </p:spPr>
        <p:txBody>
          <a:bodyPr lIns="45718" tIns="45718" rIns="45718" bIns="45718">
            <a:spAutoFit/>
          </a:bodyPr>
          <a:lstStyle/>
          <a:p>
            <a:pPr algn="ctr" defTabSz="2403304">
              <a:defRPr sz="7400" cap="small">
                <a:latin typeface="Book Antiqua"/>
                <a:ea typeface="Book Antiqua"/>
                <a:cs typeface="Book Antiqua"/>
                <a:sym typeface="Book Antiqua"/>
              </a:defRPr>
            </a:pPr>
            <a:r>
              <a:rPr dirty="0"/>
              <a:t>Continuing Our Conversation</a:t>
            </a:r>
          </a:p>
          <a:p>
            <a:pPr algn="ctr" defTabSz="2403304">
              <a:defRPr sz="3700">
                <a:latin typeface="Book Antiqua"/>
                <a:ea typeface="Book Antiqua"/>
                <a:cs typeface="Book Antiqua"/>
                <a:sym typeface="Book Antiqua"/>
              </a:defRPr>
            </a:pPr>
            <a:r>
              <a:rPr dirty="0"/>
              <a:t>Jared Chance Taylor</a:t>
            </a:r>
          </a:p>
          <a:p>
            <a:pPr algn="ctr" defTabSz="2403304">
              <a:defRPr sz="3700">
                <a:latin typeface="Book Antiqua"/>
                <a:ea typeface="Book Antiqua"/>
                <a:cs typeface="Book Antiqua"/>
                <a:sym typeface="Book Antiqua"/>
              </a:defRPr>
            </a:pPr>
            <a:r>
              <a:rPr dirty="0"/>
              <a:t>Dr. Don Thompson</a:t>
            </a:r>
          </a:p>
          <a:p>
            <a:pPr algn="ctr" defTabSz="2403304">
              <a:defRPr sz="3700">
                <a:latin typeface="Book Antiqua"/>
                <a:ea typeface="Book Antiqua"/>
                <a:cs typeface="Book Antiqua"/>
                <a:sym typeface="Book Antiqua"/>
              </a:defRPr>
            </a:pPr>
            <a:r>
              <a:rPr dirty="0"/>
              <a:t>The Great Books Colloquium; Pepperdine University</a:t>
            </a:r>
          </a:p>
          <a:p>
            <a:pPr algn="ctr" defTabSz="2403304">
              <a:defRPr sz="3700">
                <a:latin typeface="Book Antiqua"/>
                <a:ea typeface="Book Antiqua"/>
                <a:cs typeface="Book Antiqua"/>
                <a:sym typeface="Book Antiqua"/>
              </a:defRPr>
            </a:pPr>
            <a:r>
              <a:rPr dirty="0"/>
              <a:t>April 1, 2016 </a:t>
            </a:r>
          </a:p>
        </p:txBody>
      </p:sp>
      <p:pic>
        <p:nvPicPr>
          <p:cNvPr id="132" name="image1.png" descr="pepperdine.png"/>
          <p:cNvPicPr>
            <a:picLocks noChangeAspect="1"/>
          </p:cNvPicPr>
          <p:nvPr/>
        </p:nvPicPr>
        <p:blipFill>
          <a:blip r:embed="rId2">
            <a:extLst/>
          </a:blip>
          <a:stretch>
            <a:fillRect/>
          </a:stretch>
        </p:blipFill>
        <p:spPr>
          <a:xfrm>
            <a:off x="42051287" y="709612"/>
            <a:ext cx="5060952" cy="4117977"/>
          </a:xfrm>
          <a:prstGeom prst="rect">
            <a:avLst/>
          </a:prstGeom>
          <a:ln w="12700">
            <a:miter lim="400000"/>
          </a:ln>
        </p:spPr>
      </p:pic>
      <p:sp>
        <p:nvSpPr>
          <p:cNvPr id="133" name="Shape 133"/>
          <p:cNvSpPr/>
          <p:nvPr/>
        </p:nvSpPr>
        <p:spPr>
          <a:xfrm>
            <a:off x="825499" y="6357930"/>
            <a:ext cx="12133266" cy="8714739"/>
          </a:xfrm>
          <a:prstGeom prst="rect">
            <a:avLst/>
          </a:prstGeom>
          <a:solidFill>
            <a:schemeClr val="accent1">
              <a:alpha val="64000"/>
            </a:schemeClr>
          </a:solidFill>
          <a:ln w="25400">
            <a:solidFill>
              <a:srgbClr val="4CA4C0"/>
            </a:solidFill>
          </a:ln>
          <a:extLst>
            <a:ext uri="{C572A759-6A51-4108-AA02-DFA0A04FC94B}">
              <ma14:wrappingTextBoxFlag xmlns:ma14="http://schemas.microsoft.com/office/mac/drawingml/2011/main" val="1"/>
            </a:ext>
          </a:extLst>
        </p:spPr>
        <p:txBody>
          <a:bodyPr lIns="45718" tIns="45718" rIns="45718" bIns="45718">
            <a:spAutoFit/>
          </a:bodyPr>
          <a:lstStyle/>
          <a:p>
            <a:pPr algn="ctr" defTabSz="2403304">
              <a:defRPr sz="4400" b="1" cap="small">
                <a:latin typeface="Book Antiqua"/>
                <a:ea typeface="Book Antiqua"/>
                <a:cs typeface="Book Antiqua"/>
                <a:sym typeface="Book Antiqua"/>
              </a:defRPr>
            </a:pPr>
            <a:r>
              <a:t>Abstract</a:t>
            </a:r>
          </a:p>
          <a:p>
            <a:pPr algn="just">
              <a:defRPr sz="3200">
                <a:latin typeface="Book Antiqua"/>
                <a:ea typeface="Book Antiqua"/>
                <a:cs typeface="Book Antiqua"/>
                <a:sym typeface="Book Antiqua"/>
              </a:defRPr>
            </a:pPr>
            <a:r>
              <a:t>      </a:t>
            </a:r>
            <a:r>
              <a:rPr>
                <a:solidFill>
                  <a:srgbClr val="222222"/>
                </a:solidFill>
                <a:uFill>
                  <a:solidFill>
                    <a:srgbClr val="222222"/>
                  </a:solidFill>
                </a:uFill>
              </a:rPr>
              <a:t>We present a synopsis of the current Great Books Colloquium, comprised of five courses: four in Western Literature and Philosophy, one in Asian Literature &amp; Philosophy, and indicate how these courses carry on the Great Conversation from the viewpoint of signal works in the Western and Eastern Canon.  Subsequently we demonstrate how these courses form a kind of incomplete core for the classic liberal arts. Accordingly, our work introduces, details and proposes three additional courses in the Great Books, forming a Great Books minor.  These courses focus on </a:t>
            </a:r>
            <a:r>
              <a:rPr b="1">
                <a:solidFill>
                  <a:srgbClr val="222222"/>
                </a:solidFill>
                <a:uFill>
                  <a:solidFill>
                    <a:srgbClr val="222222"/>
                  </a:solidFill>
                </a:uFill>
              </a:rPr>
              <a:t>Science</a:t>
            </a:r>
            <a:r>
              <a:rPr>
                <a:solidFill>
                  <a:srgbClr val="222222"/>
                </a:solidFill>
                <a:uFill>
                  <a:solidFill>
                    <a:srgbClr val="222222"/>
                  </a:solidFill>
                </a:uFill>
              </a:rPr>
              <a:t> - ranging from Lucretius' On the Nature of Things to Einstein's Relativity, </a:t>
            </a:r>
            <a:r>
              <a:rPr b="1">
                <a:solidFill>
                  <a:srgbClr val="222222"/>
                </a:solidFill>
                <a:uFill>
                  <a:solidFill>
                    <a:srgbClr val="222222"/>
                  </a:solidFill>
                </a:uFill>
              </a:rPr>
              <a:t>Aesthetics</a:t>
            </a:r>
            <a:r>
              <a:rPr>
                <a:solidFill>
                  <a:srgbClr val="222222"/>
                </a:solidFill>
                <a:uFill>
                  <a:solidFill>
                    <a:srgbClr val="222222"/>
                  </a:solidFill>
                </a:uFill>
              </a:rPr>
              <a:t> - ranging from Aristotle’s Poetics to Mozart’s Don Giovanni, and </a:t>
            </a:r>
            <a:r>
              <a:rPr b="1">
                <a:solidFill>
                  <a:srgbClr val="222222"/>
                </a:solidFill>
                <a:uFill>
                  <a:solidFill>
                    <a:srgbClr val="222222"/>
                  </a:solidFill>
                </a:uFill>
              </a:rPr>
              <a:t>Latin America</a:t>
            </a:r>
            <a:r>
              <a:rPr>
                <a:solidFill>
                  <a:srgbClr val="222222"/>
                </a:solidFill>
                <a:uFill>
                  <a:solidFill>
                    <a:srgbClr val="222222"/>
                  </a:solidFill>
                </a:uFill>
              </a:rPr>
              <a:t> - ranging from Pablo Neruda to Gabriel Garcia Marquez.  Our research highlights the interconnection between all eight of these courses, drawing from the curricula of schools like St. John’s College and Williams College.</a:t>
            </a:r>
          </a:p>
        </p:txBody>
      </p:sp>
      <p:sp>
        <p:nvSpPr>
          <p:cNvPr id="134" name="Shape 134"/>
          <p:cNvSpPr/>
          <p:nvPr/>
        </p:nvSpPr>
        <p:spPr>
          <a:xfrm>
            <a:off x="38607999" y="5551486"/>
            <a:ext cx="11561766" cy="20906739"/>
          </a:xfrm>
          <a:prstGeom prst="rect">
            <a:avLst/>
          </a:prstGeom>
          <a:solidFill>
            <a:schemeClr val="accent1">
              <a:alpha val="64000"/>
            </a:schemeClr>
          </a:solidFill>
          <a:ln w="25400">
            <a:solidFill>
              <a:srgbClr val="4CA4C0"/>
            </a:solidFill>
          </a:ln>
          <a:extLst>
            <a:ext uri="{C572A759-6A51-4108-AA02-DFA0A04FC94B}">
              <ma14:wrappingTextBoxFlag xmlns:ma14="http://schemas.microsoft.com/office/mac/drawingml/2011/main" val="1"/>
            </a:ext>
          </a:extLst>
        </p:spPr>
        <p:txBody>
          <a:bodyPr lIns="45718" tIns="45718" rIns="45718" bIns="45718">
            <a:spAutoFit/>
          </a:bodyPr>
          <a:lstStyle/>
          <a:p>
            <a:pPr algn="ctr" defTabSz="2403304">
              <a:defRPr sz="4400" b="1" cap="small">
                <a:latin typeface="Book Antiqua"/>
                <a:ea typeface="Book Antiqua"/>
                <a:cs typeface="Book Antiqua"/>
                <a:sym typeface="Book Antiqua"/>
              </a:defRPr>
            </a:pPr>
            <a:r>
              <a:rPr dirty="0"/>
              <a:t>Summary</a:t>
            </a:r>
          </a:p>
          <a:p>
            <a:pPr defTabSz="457200">
              <a:defRPr sz="3000">
                <a:latin typeface="Book Antiqua"/>
                <a:ea typeface="Book Antiqua"/>
                <a:cs typeface="Book Antiqua"/>
                <a:sym typeface="Book Antiqua"/>
              </a:defRPr>
            </a:pPr>
            <a:r>
              <a:rPr dirty="0"/>
              <a:t>	At present, the Great Books Colloquium at Pepperdine University successfully provides its students with a vast overview of human progress, inspiring a depth of inquiry and sense of wonder that students would not otherwise cultivate. Through dialogue, these classes connect the four-thousand year old words of Plato with our current notions of truth, beauty, and goodness—proving just how timeless such ideas are to the human heart. This touching of worlds is arguably the focal point of any liberal arts education. Great Books reveals the </a:t>
            </a:r>
            <a:r>
              <a:rPr i="1" dirty="0"/>
              <a:t>Primum Mobile</a:t>
            </a:r>
            <a:r>
              <a:rPr dirty="0"/>
              <a:t> hidden behind the content of Pepperdine’s typical gen. ed. courses, allowing students to meet their education with a new sense of ownership. Better yet, this educational sensation has even further potential to permeate through fields such as Fine Arts, History, and Science. One must not forget that the art, histories, and discoveries of centuries past are all responses to the ideas put forth from the Great Books—just as such ideas were composed in response to prior advancements in these fields. Needless to say, </a:t>
            </a:r>
            <a:r>
              <a:rPr/>
              <a:t>these </a:t>
            </a:r>
            <a:r>
              <a:rPr smtClean="0"/>
              <a:t>medi</a:t>
            </a:r>
            <a:r>
              <a:rPr lang="en-US" smtClean="0"/>
              <a:t>a</a:t>
            </a:r>
            <a:r>
              <a:rPr smtClean="0"/>
              <a:t> </a:t>
            </a:r>
            <a:r>
              <a:rPr dirty="0"/>
              <a:t>engage in direct dialogue with one another. Therefore, we have every reason to investigate this relationship.</a:t>
            </a:r>
          </a:p>
          <a:p>
            <a:pPr algn="just">
              <a:defRPr sz="3000">
                <a:latin typeface="Book Antiqua"/>
                <a:ea typeface="Book Antiqua"/>
                <a:cs typeface="Book Antiqua"/>
                <a:sym typeface="Book Antiqua"/>
              </a:defRPr>
            </a:pPr>
            <a:r>
              <a:rPr dirty="0"/>
              <a:t>     Our goal is to stretch the potential of such a wonder by creating a Great Books Minor and a Gen. Ed. Honors Program based on the Great Books program, accomplishing necessary requirements with </a:t>
            </a:r>
            <a:r>
              <a:rPr lang="en-US" dirty="0" smtClean="0"/>
              <a:t>fewer</a:t>
            </a:r>
            <a:r>
              <a:rPr dirty="0" smtClean="0"/>
              <a:t> </a:t>
            </a:r>
            <a:r>
              <a:rPr dirty="0"/>
              <a:t>classes. No other program at Pepperdine University inspires the independence of thought that the Great Books Colloquium encourages. In addition to developing communicative skills crucial for scholarly discussion, Great Books courses naturally develop curiosity, critical thinking, and the creativity to transmit its contents to seemingly outside spheres. Great Books and the aforementioned fields of study do not reside in separate arenas. As said, they participate in dialogue. Just as one studying music examines an array of topics pertaining to music in order to gain musical expertise, so one studying the Great Books may examine a wide variety of topics, ranging across the scholarly spectrum, in order to gain a new and noble expertise: the beautiful quality of enjoying life, and all that it encompasses, for its own sake. Such an attribute informs any purpose, freely invites any opportunity for service, and boldly communicates leadership. In an age when so many of us are becoming shackled to screens, where it is too easy to be anywhere but the present moment, such a disposition is becoming all the more essential—in both the realm of character and the realm of the professional. For this reason, both the Great Books minor and the Gen. Ed. Honors Program is capable of equipping students with the insight, independence, and character necessary for a young adult to thrive amidst the flux and flow of our professional world.</a:t>
            </a:r>
          </a:p>
        </p:txBody>
      </p:sp>
      <p:sp>
        <p:nvSpPr>
          <p:cNvPr id="135" name="Shape 135"/>
          <p:cNvSpPr/>
          <p:nvPr/>
        </p:nvSpPr>
        <p:spPr>
          <a:xfrm>
            <a:off x="13839824" y="5154612"/>
            <a:ext cx="23326728" cy="789939"/>
          </a:xfrm>
          <a:prstGeom prst="rect">
            <a:avLst/>
          </a:prstGeom>
          <a:solidFill>
            <a:schemeClr val="accent5"/>
          </a:solidFill>
          <a:ln w="25400">
            <a:solidFill>
              <a:srgbClr val="B4441D"/>
            </a:solidFill>
          </a:ln>
          <a:extLst>
            <a:ext uri="{C572A759-6A51-4108-AA02-DFA0A04FC94B}">
              <ma14:wrappingTextBoxFlag xmlns:ma14="http://schemas.microsoft.com/office/mac/drawingml/2011/main" val="1"/>
            </a:ext>
          </a:extLst>
        </p:spPr>
        <p:txBody>
          <a:bodyPr lIns="45718" tIns="45718" rIns="45718" bIns="45718">
            <a:spAutoFit/>
          </a:bodyPr>
          <a:lstStyle>
            <a:lvl1pPr algn="ctr" defTabSz="2403304">
              <a:defRPr sz="4400" cap="small">
                <a:latin typeface="Book Antiqua"/>
                <a:ea typeface="Book Antiqua"/>
                <a:cs typeface="Book Antiqua"/>
                <a:sym typeface="Book Antiqua"/>
              </a:defRPr>
            </a:lvl1pPr>
          </a:lstStyle>
          <a:p>
            <a:r>
              <a:t>The Sciences</a:t>
            </a:r>
          </a:p>
        </p:txBody>
      </p:sp>
      <p:sp>
        <p:nvSpPr>
          <p:cNvPr id="136" name="Shape 136"/>
          <p:cNvSpPr/>
          <p:nvPr/>
        </p:nvSpPr>
        <p:spPr>
          <a:xfrm>
            <a:off x="13930311" y="11756186"/>
            <a:ext cx="23145755" cy="789939"/>
          </a:xfrm>
          <a:prstGeom prst="rect">
            <a:avLst/>
          </a:prstGeom>
          <a:solidFill>
            <a:schemeClr val="accent5"/>
          </a:solidFill>
          <a:ln w="25400">
            <a:solidFill>
              <a:srgbClr val="B4441D"/>
            </a:solidFill>
          </a:ln>
          <a:extLst>
            <a:ext uri="{C572A759-6A51-4108-AA02-DFA0A04FC94B}">
              <ma14:wrappingTextBoxFlag xmlns:ma14="http://schemas.microsoft.com/office/mac/drawingml/2011/main" val="1"/>
            </a:ext>
          </a:extLst>
        </p:spPr>
        <p:txBody>
          <a:bodyPr lIns="45718" tIns="45718" rIns="45718" bIns="45718">
            <a:spAutoFit/>
          </a:bodyPr>
          <a:lstStyle>
            <a:lvl1pPr algn="ctr" defTabSz="2403304">
              <a:defRPr sz="4400" cap="small">
                <a:latin typeface="Book Antiqua"/>
                <a:ea typeface="Book Antiqua"/>
                <a:cs typeface="Book Antiqua"/>
                <a:sym typeface="Book Antiqua"/>
              </a:defRPr>
            </a:lvl1pPr>
          </a:lstStyle>
          <a:p>
            <a:r>
              <a:t>The Aesthetics</a:t>
            </a:r>
          </a:p>
        </p:txBody>
      </p:sp>
      <p:sp>
        <p:nvSpPr>
          <p:cNvPr id="137" name="Shape 137"/>
          <p:cNvSpPr/>
          <p:nvPr/>
        </p:nvSpPr>
        <p:spPr>
          <a:xfrm>
            <a:off x="825499" y="16508398"/>
            <a:ext cx="12133266" cy="9147174"/>
          </a:xfrm>
          <a:prstGeom prst="rect">
            <a:avLst/>
          </a:prstGeom>
          <a:solidFill>
            <a:schemeClr val="accent1">
              <a:alpha val="64000"/>
            </a:schemeClr>
          </a:solidFill>
          <a:ln w="25400">
            <a:solidFill>
              <a:srgbClr val="4CA4C0"/>
            </a:solidFill>
          </a:ln>
          <a:extLst>
            <a:ext uri="{C572A759-6A51-4108-AA02-DFA0A04FC94B}">
              <ma14:wrappingTextBoxFlag xmlns:ma14="http://schemas.microsoft.com/office/mac/drawingml/2011/main" val="1"/>
            </a:ext>
          </a:extLst>
        </p:spPr>
        <p:txBody>
          <a:bodyPr lIns="45718" tIns="45718" rIns="45718" bIns="45718">
            <a:spAutoFit/>
          </a:bodyPr>
          <a:lstStyle/>
          <a:p>
            <a:pPr algn="ctr" defTabSz="2403304">
              <a:defRPr sz="4400" b="1" cap="small">
                <a:latin typeface="Book Antiqua"/>
                <a:ea typeface="Book Antiqua"/>
                <a:cs typeface="Book Antiqua"/>
                <a:sym typeface="Book Antiqua"/>
              </a:defRPr>
            </a:pPr>
            <a:r>
              <a:t>Needs Fulfilled</a:t>
            </a:r>
          </a:p>
          <a:p>
            <a:pPr defTabSz="457200">
              <a:defRPr sz="3000">
                <a:latin typeface="Book Antiqua"/>
                <a:ea typeface="Book Antiqua"/>
                <a:cs typeface="Book Antiqua"/>
                <a:sym typeface="Book Antiqua"/>
              </a:defRPr>
            </a:pPr>
            <a:endParaRPr/>
          </a:p>
          <a:p>
            <a:pPr defTabSz="457200">
              <a:lnSpc>
                <a:spcPct val="115000"/>
              </a:lnSpc>
              <a:defRPr sz="3200">
                <a:uFill>
                  <a:solidFill>
                    <a:srgbClr val="000000"/>
                  </a:solidFill>
                </a:uFill>
                <a:latin typeface="Book Antiqua"/>
                <a:ea typeface="Book Antiqua"/>
                <a:cs typeface="Book Antiqua"/>
                <a:sym typeface="Book Antiqua"/>
              </a:defRPr>
            </a:pPr>
            <a:r>
              <a:t>This work fills two needs:  1) to expand a vital program in our liberal arts/general education program from its current five semester form to an eight semester format in order to continue to challenge and energize the life of the mind that is already in place at Seaver College, spanning all four years of study and allowing students to study the ideas of the Great Books in areas not currently available, and 2) to provide a skein around which an emerging Research Scholars Program can be built that will attract incoming students to an honors experience that will challenge them more broadly than is currently possible and will provide their entre’ into both undergraduate research in the liberal arts as well as post-baccalaureate fellowship and research experiences including the Rhodes Scholarship, Marshall Scholarship, Goldwater Fellowship, and the Fulbright Scholar programs.    </a:t>
            </a:r>
            <a:r>
              <a:rPr sz="1100" b="1">
                <a:latin typeface="Arial"/>
                <a:ea typeface="Arial"/>
                <a:cs typeface="Arial"/>
                <a:sym typeface="Arial"/>
              </a:rPr>
              <a:t>         </a:t>
            </a:r>
          </a:p>
        </p:txBody>
      </p:sp>
      <p:grpSp>
        <p:nvGrpSpPr>
          <p:cNvPr id="140" name="Group 140"/>
          <p:cNvGrpSpPr/>
          <p:nvPr/>
        </p:nvGrpSpPr>
        <p:grpSpPr>
          <a:xfrm>
            <a:off x="14898953" y="6638769"/>
            <a:ext cx="21408493" cy="4569947"/>
            <a:chOff x="1" y="0"/>
            <a:chExt cx="21408491" cy="4569946"/>
          </a:xfrm>
        </p:grpSpPr>
        <p:sp>
          <p:nvSpPr>
            <p:cNvPr id="138" name="Shape 138"/>
            <p:cNvSpPr/>
            <p:nvPr/>
          </p:nvSpPr>
          <p:spPr>
            <a:xfrm>
              <a:off x="1" y="-1"/>
              <a:ext cx="21408492" cy="4569948"/>
            </a:xfrm>
            <a:prstGeom prst="rect">
              <a:avLst/>
            </a:prstGeom>
            <a:solidFill>
              <a:srgbClr val="7CBCD1"/>
            </a:solidFill>
            <a:ln w="50800" cap="flat">
              <a:solidFill>
                <a:schemeClr val="accent1"/>
              </a:solidFill>
              <a:prstDash val="solid"/>
              <a:round/>
            </a:ln>
            <a:effectLst>
              <a:outerShdw blurRad="38100" dist="25400" dir="5400000" rotWithShape="0">
                <a:srgbClr val="FFFFFF">
                  <a:alpha val="75000"/>
                </a:srgbClr>
              </a:outerShdw>
            </a:effectLst>
          </p:spPr>
          <p:txBody>
            <a:bodyPr wrap="square" lIns="45718" tIns="45718" rIns="45718" bIns="45718" numCol="1" anchor="t">
              <a:noAutofit/>
            </a:bodyPr>
            <a:lstStyle/>
            <a:p>
              <a:pPr>
                <a:defRPr sz="3500">
                  <a:latin typeface="Book Antiqua"/>
                  <a:ea typeface="Book Antiqua"/>
                  <a:cs typeface="Book Antiqua"/>
                  <a:sym typeface="Book Antiqua"/>
                </a:defRPr>
              </a:pPr>
              <a:endParaRPr/>
            </a:p>
          </p:txBody>
        </p:sp>
        <p:sp>
          <p:nvSpPr>
            <p:cNvPr id="139" name="Shape 139"/>
            <p:cNvSpPr/>
            <p:nvPr/>
          </p:nvSpPr>
          <p:spPr>
            <a:xfrm>
              <a:off x="1" y="-1"/>
              <a:ext cx="21408492" cy="43586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defRPr sz="3500" i="1">
                  <a:latin typeface="Book Antiqua"/>
                  <a:ea typeface="Book Antiqua"/>
                  <a:cs typeface="Book Antiqua"/>
                  <a:sym typeface="Book Antiqua"/>
                </a:defRPr>
              </a:pPr>
              <a:r>
                <a:t>Physics</a:t>
              </a:r>
              <a:r>
                <a:rPr i="0"/>
                <a:t> - Aristotle</a:t>
              </a:r>
            </a:p>
            <a:p>
              <a:pPr>
                <a:defRPr sz="3500">
                  <a:latin typeface="Book Antiqua"/>
                  <a:ea typeface="Book Antiqua"/>
                  <a:cs typeface="Book Antiqua"/>
                  <a:sym typeface="Book Antiqua"/>
                </a:defRPr>
              </a:pPr>
              <a:endParaRPr i="0"/>
            </a:p>
            <a:p>
              <a:pPr>
                <a:defRPr sz="3500" i="1">
                  <a:latin typeface="Book Antiqua"/>
                  <a:ea typeface="Book Antiqua"/>
                  <a:cs typeface="Book Antiqua"/>
                  <a:sym typeface="Book Antiqua"/>
                </a:defRPr>
              </a:pPr>
              <a:r>
                <a:t>On the Nature of Things</a:t>
              </a:r>
              <a:r>
                <a:rPr i="0"/>
                <a:t> - Lucretius</a:t>
              </a:r>
            </a:p>
            <a:p>
              <a:pPr>
                <a:defRPr sz="3500">
                  <a:latin typeface="Book Antiqua"/>
                  <a:ea typeface="Book Antiqua"/>
                  <a:cs typeface="Book Antiqua"/>
                  <a:sym typeface="Book Antiqua"/>
                </a:defRPr>
              </a:pPr>
              <a:endParaRPr i="0"/>
            </a:p>
            <a:p>
              <a:pPr>
                <a:defRPr sz="3500" i="1">
                  <a:latin typeface="Book Antiqua"/>
                  <a:ea typeface="Book Antiqua"/>
                  <a:cs typeface="Book Antiqua"/>
                  <a:sym typeface="Book Antiqua"/>
                </a:defRPr>
              </a:pPr>
              <a:r>
                <a:t>Dialogue Concerning the Two Chief World Systems</a:t>
              </a:r>
              <a:r>
                <a:rPr i="0"/>
                <a:t> </a:t>
              </a:r>
            </a:p>
            <a:p>
              <a:pPr>
                <a:defRPr sz="3500">
                  <a:latin typeface="Book Antiqua"/>
                  <a:ea typeface="Book Antiqua"/>
                  <a:cs typeface="Book Antiqua"/>
                  <a:sym typeface="Book Antiqua"/>
                </a:defRPr>
              </a:pPr>
              <a:r>
                <a:t>- Galileo Galilei</a:t>
              </a:r>
            </a:p>
            <a:p>
              <a:pPr>
                <a:defRPr sz="3500">
                  <a:latin typeface="Book Antiqua"/>
                  <a:ea typeface="Book Antiqua"/>
                  <a:cs typeface="Book Antiqua"/>
                  <a:sym typeface="Book Antiqua"/>
                </a:defRPr>
              </a:pPr>
              <a:endParaRPr/>
            </a:p>
            <a:p>
              <a:pPr>
                <a:defRPr sz="3500" i="1">
                  <a:latin typeface="Book Antiqua"/>
                  <a:ea typeface="Book Antiqua"/>
                  <a:cs typeface="Book Antiqua"/>
                  <a:sym typeface="Book Antiqua"/>
                </a:defRPr>
              </a:pPr>
              <a:r>
                <a:t>Novum Organum </a:t>
              </a:r>
              <a:r>
                <a:rPr i="0"/>
                <a:t>- Francis Bacon</a:t>
              </a:r>
            </a:p>
          </p:txBody>
        </p:sp>
      </p:grpSp>
      <p:grpSp>
        <p:nvGrpSpPr>
          <p:cNvPr id="143" name="Group 143"/>
          <p:cNvGrpSpPr/>
          <p:nvPr/>
        </p:nvGrpSpPr>
        <p:grpSpPr>
          <a:xfrm>
            <a:off x="14898685" y="13486779"/>
            <a:ext cx="21409028" cy="4423201"/>
            <a:chOff x="0" y="0"/>
            <a:chExt cx="21409026" cy="4423200"/>
          </a:xfrm>
        </p:grpSpPr>
        <p:sp>
          <p:nvSpPr>
            <p:cNvPr id="141" name="Shape 141"/>
            <p:cNvSpPr/>
            <p:nvPr/>
          </p:nvSpPr>
          <p:spPr>
            <a:xfrm>
              <a:off x="-1" y="-1"/>
              <a:ext cx="21409028" cy="4423202"/>
            </a:xfrm>
            <a:prstGeom prst="rect">
              <a:avLst/>
            </a:prstGeom>
            <a:solidFill>
              <a:srgbClr val="7CBCD1"/>
            </a:solidFill>
            <a:ln w="50800" cap="flat">
              <a:solidFill>
                <a:schemeClr val="accent1"/>
              </a:solidFill>
              <a:prstDash val="solid"/>
              <a:round/>
            </a:ln>
            <a:effectLst>
              <a:outerShdw blurRad="38100" dist="25400" dir="5400000" rotWithShape="0">
                <a:srgbClr val="FFFFFF">
                  <a:alpha val="75000"/>
                </a:srgbClr>
              </a:outerShdw>
            </a:effectLst>
          </p:spPr>
          <p:txBody>
            <a:bodyPr wrap="square" lIns="45718" tIns="45718" rIns="45718" bIns="45718" numCol="1" anchor="ctr">
              <a:noAutofit/>
            </a:bodyPr>
            <a:lstStyle/>
            <a:p>
              <a:pPr>
                <a:defRPr sz="3500">
                  <a:latin typeface="Book Antiqua"/>
                  <a:ea typeface="Book Antiqua"/>
                  <a:cs typeface="Book Antiqua"/>
                  <a:sym typeface="Book Antiqua"/>
                </a:defRPr>
              </a:pPr>
              <a:endParaRPr/>
            </a:p>
          </p:txBody>
        </p:sp>
        <p:sp>
          <p:nvSpPr>
            <p:cNvPr id="142" name="Shape 142"/>
            <p:cNvSpPr/>
            <p:nvPr/>
          </p:nvSpPr>
          <p:spPr>
            <a:xfrm>
              <a:off x="-1" y="298981"/>
              <a:ext cx="21409028" cy="3825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defRPr sz="3500" i="1">
                  <a:latin typeface="Book Antiqua"/>
                  <a:ea typeface="Book Antiqua"/>
                  <a:cs typeface="Book Antiqua"/>
                  <a:sym typeface="Book Antiqua"/>
                </a:defRPr>
              </a:pPr>
              <a:r>
                <a:t>Oedipus Rex</a:t>
              </a:r>
              <a:r>
                <a:rPr i="0"/>
                <a:t> - Sophocles</a:t>
              </a:r>
            </a:p>
            <a:p>
              <a:pPr>
                <a:defRPr sz="3500">
                  <a:latin typeface="Book Antiqua"/>
                  <a:ea typeface="Book Antiqua"/>
                  <a:cs typeface="Book Antiqua"/>
                  <a:sym typeface="Book Antiqua"/>
                </a:defRPr>
              </a:pPr>
              <a:endParaRPr i="0"/>
            </a:p>
            <a:p>
              <a:pPr>
                <a:defRPr sz="3500" i="1">
                  <a:latin typeface="Book Antiqua"/>
                  <a:ea typeface="Book Antiqua"/>
                  <a:cs typeface="Book Antiqua"/>
                  <a:sym typeface="Book Antiqua"/>
                </a:defRPr>
              </a:pPr>
              <a:r>
                <a:t>Clouds</a:t>
              </a:r>
              <a:r>
                <a:rPr i="0"/>
                <a:t> - Aristophanes</a:t>
              </a:r>
            </a:p>
            <a:p>
              <a:pPr>
                <a:defRPr sz="3500">
                  <a:latin typeface="Book Antiqua"/>
                  <a:ea typeface="Book Antiqua"/>
                  <a:cs typeface="Book Antiqua"/>
                  <a:sym typeface="Book Antiqua"/>
                </a:defRPr>
              </a:pPr>
              <a:endParaRPr i="0"/>
            </a:p>
            <a:p>
              <a:pPr>
                <a:defRPr sz="3500" i="1">
                  <a:latin typeface="Book Antiqua"/>
                  <a:ea typeface="Book Antiqua"/>
                  <a:cs typeface="Book Antiqua"/>
                  <a:sym typeface="Book Antiqua"/>
                </a:defRPr>
              </a:pPr>
              <a:r>
                <a:t>Poetics</a:t>
              </a:r>
              <a:r>
                <a:rPr i="0"/>
                <a:t> - Aristotle</a:t>
              </a:r>
            </a:p>
            <a:p>
              <a:pPr>
                <a:defRPr sz="3500">
                  <a:latin typeface="Book Antiqua"/>
                  <a:ea typeface="Book Antiqua"/>
                  <a:cs typeface="Book Antiqua"/>
                  <a:sym typeface="Book Antiqua"/>
                </a:defRPr>
              </a:pPr>
              <a:endParaRPr i="0"/>
            </a:p>
            <a:p>
              <a:pPr>
                <a:defRPr sz="3500" i="1">
                  <a:latin typeface="Book Antiqua"/>
                  <a:ea typeface="Book Antiqua"/>
                  <a:cs typeface="Book Antiqua"/>
                  <a:sym typeface="Book Antiqua"/>
                </a:defRPr>
              </a:pPr>
              <a:r>
                <a:t>A Midsummer Night’s Dream</a:t>
              </a:r>
              <a:r>
                <a:rPr i="0"/>
                <a:t> - William Shakespeare</a:t>
              </a:r>
            </a:p>
          </p:txBody>
        </p:sp>
      </p:grpSp>
      <p:grpSp>
        <p:nvGrpSpPr>
          <p:cNvPr id="146" name="Group 146"/>
          <p:cNvGrpSpPr/>
          <p:nvPr/>
        </p:nvGrpSpPr>
        <p:grpSpPr>
          <a:xfrm>
            <a:off x="13861851" y="19083114"/>
            <a:ext cx="23282676" cy="815340"/>
            <a:chOff x="0" y="0"/>
            <a:chExt cx="23282674" cy="815338"/>
          </a:xfrm>
        </p:grpSpPr>
        <p:sp>
          <p:nvSpPr>
            <p:cNvPr id="144" name="Shape 144"/>
            <p:cNvSpPr/>
            <p:nvPr/>
          </p:nvSpPr>
          <p:spPr>
            <a:xfrm>
              <a:off x="-1" y="0"/>
              <a:ext cx="23282676" cy="815339"/>
            </a:xfrm>
            <a:prstGeom prst="rect">
              <a:avLst/>
            </a:prstGeom>
            <a:solidFill>
              <a:schemeClr val="accent5"/>
            </a:solidFill>
            <a:ln w="12700" cap="flat">
              <a:noFill/>
              <a:miter lim="400000"/>
            </a:ln>
            <a:effectLst>
              <a:outerShdw blurRad="38100" dist="25400" dir="5400000" rotWithShape="0">
                <a:srgbClr val="FFFFFF">
                  <a:alpha val="75000"/>
                </a:srgbClr>
              </a:outerShdw>
            </a:effectLst>
          </p:spPr>
          <p:txBody>
            <a:bodyPr wrap="square" lIns="45718" tIns="45718" rIns="45718" bIns="45718" numCol="1" anchor="ctr">
              <a:noAutofit/>
            </a:bodyPr>
            <a:lstStyle/>
            <a:p>
              <a:pPr algn="ctr">
                <a:defRPr sz="4400">
                  <a:latin typeface="Book Antiqua"/>
                  <a:ea typeface="Book Antiqua"/>
                  <a:cs typeface="Book Antiqua"/>
                  <a:sym typeface="Book Antiqua"/>
                </a:defRPr>
              </a:pPr>
              <a:endParaRPr/>
            </a:p>
          </p:txBody>
        </p:sp>
        <p:sp>
          <p:nvSpPr>
            <p:cNvPr id="145" name="Shape 145"/>
            <p:cNvSpPr/>
            <p:nvPr/>
          </p:nvSpPr>
          <p:spPr>
            <a:xfrm>
              <a:off x="-1" y="25400"/>
              <a:ext cx="23282676" cy="764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sz="4400">
                  <a:latin typeface="Book Antiqua"/>
                  <a:ea typeface="Book Antiqua"/>
                  <a:cs typeface="Book Antiqua"/>
                  <a:sym typeface="Book Antiqua"/>
                </a:defRPr>
              </a:lvl1pPr>
            </a:lstStyle>
            <a:p>
              <a:r>
                <a:t>LATIN AMERICAN LITERATURE</a:t>
              </a:r>
            </a:p>
          </p:txBody>
        </p:sp>
      </p:grpSp>
      <p:grpSp>
        <p:nvGrpSpPr>
          <p:cNvPr id="149" name="Group 149"/>
          <p:cNvGrpSpPr/>
          <p:nvPr/>
        </p:nvGrpSpPr>
        <p:grpSpPr>
          <a:xfrm>
            <a:off x="14793085" y="20881416"/>
            <a:ext cx="21620229" cy="5075497"/>
            <a:chOff x="1" y="0"/>
            <a:chExt cx="21620227" cy="5075496"/>
          </a:xfrm>
        </p:grpSpPr>
        <p:sp>
          <p:nvSpPr>
            <p:cNvPr id="147" name="Shape 147"/>
            <p:cNvSpPr/>
            <p:nvPr/>
          </p:nvSpPr>
          <p:spPr>
            <a:xfrm>
              <a:off x="1" y="-1"/>
              <a:ext cx="21620228" cy="5075498"/>
            </a:xfrm>
            <a:prstGeom prst="rect">
              <a:avLst/>
            </a:prstGeom>
            <a:solidFill>
              <a:srgbClr val="7CBCD1"/>
            </a:solidFill>
            <a:ln w="50800" cap="flat">
              <a:solidFill>
                <a:schemeClr val="accent1"/>
              </a:solidFill>
              <a:prstDash val="solid"/>
              <a:round/>
            </a:ln>
            <a:effectLst>
              <a:outerShdw blurRad="38100" dist="25400" dir="5400000" rotWithShape="0">
                <a:srgbClr val="FFFFFF">
                  <a:alpha val="75000"/>
                </a:srgbClr>
              </a:outerShdw>
            </a:effectLst>
          </p:spPr>
          <p:txBody>
            <a:bodyPr wrap="square" lIns="45718" tIns="45718" rIns="45718" bIns="45718" numCol="1" anchor="ctr">
              <a:noAutofit/>
            </a:bodyPr>
            <a:lstStyle/>
            <a:p>
              <a:pPr>
                <a:defRPr sz="3500">
                  <a:latin typeface="Book Antiqua"/>
                  <a:ea typeface="Book Antiqua"/>
                  <a:cs typeface="Book Antiqua"/>
                  <a:sym typeface="Book Antiqua"/>
                </a:defRPr>
              </a:pPr>
              <a:endParaRPr/>
            </a:p>
          </p:txBody>
        </p:sp>
        <p:sp>
          <p:nvSpPr>
            <p:cNvPr id="148" name="Shape 148"/>
            <p:cNvSpPr/>
            <p:nvPr/>
          </p:nvSpPr>
          <p:spPr>
            <a:xfrm>
              <a:off x="1" y="91728"/>
              <a:ext cx="21620228" cy="48920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defTabSz="457200">
                <a:defRPr sz="3500" i="1">
                  <a:solidFill>
                    <a:srgbClr val="101010"/>
                  </a:solidFill>
                  <a:latin typeface="Book Antiqua"/>
                  <a:ea typeface="Book Antiqua"/>
                  <a:cs typeface="Book Antiqua"/>
                  <a:sym typeface="Book Antiqua"/>
                </a:defRPr>
              </a:pPr>
              <a:r>
                <a:t>Translated Christianities: Nahuatl &amp; Maya </a:t>
              </a:r>
            </a:p>
            <a:p>
              <a:pPr defTabSz="457200">
                <a:defRPr sz="3500" i="1">
                  <a:solidFill>
                    <a:srgbClr val="101010"/>
                  </a:solidFill>
                  <a:latin typeface="Book Antiqua"/>
                  <a:ea typeface="Book Antiqua"/>
                  <a:cs typeface="Book Antiqua"/>
                  <a:sym typeface="Book Antiqua"/>
                </a:defRPr>
              </a:pPr>
              <a:r>
                <a:t>Religious Texts</a:t>
              </a:r>
            </a:p>
            <a:p>
              <a:pPr>
                <a:defRPr sz="3500">
                  <a:latin typeface="Book Antiqua"/>
                  <a:ea typeface="Book Antiqua"/>
                  <a:cs typeface="Book Antiqua"/>
                  <a:sym typeface="Book Antiqua"/>
                </a:defRPr>
              </a:pPr>
              <a:endParaRPr/>
            </a:p>
            <a:p>
              <a:pPr>
                <a:defRPr sz="3500" i="1">
                  <a:latin typeface="Book Antiqua"/>
                  <a:ea typeface="Book Antiqua"/>
                  <a:cs typeface="Book Antiqua"/>
                  <a:sym typeface="Book Antiqua"/>
                </a:defRPr>
              </a:pPr>
              <a:r>
                <a:t>Twenty Love Poems and a Song of Despair</a:t>
              </a:r>
              <a:r>
                <a:rPr i="0"/>
                <a:t> </a:t>
              </a:r>
            </a:p>
            <a:p>
              <a:pPr marL="350920" indent="-350920">
                <a:buSzPct val="100000"/>
                <a:buChar char="-"/>
                <a:defRPr sz="3500">
                  <a:latin typeface="Book Antiqua"/>
                  <a:ea typeface="Book Antiqua"/>
                  <a:cs typeface="Book Antiqua"/>
                  <a:sym typeface="Book Antiqua"/>
                </a:defRPr>
              </a:pPr>
              <a:r>
                <a:t>Pablo Neruda</a:t>
              </a:r>
            </a:p>
            <a:p>
              <a:pPr>
                <a:defRPr sz="3500">
                  <a:latin typeface="Book Antiqua"/>
                  <a:ea typeface="Book Antiqua"/>
                  <a:cs typeface="Book Antiqua"/>
                  <a:sym typeface="Book Antiqua"/>
                </a:defRPr>
              </a:pPr>
              <a:endParaRPr/>
            </a:p>
            <a:p>
              <a:pPr>
                <a:defRPr sz="3500" i="1">
                  <a:latin typeface="Book Antiqua"/>
                  <a:ea typeface="Book Antiqua"/>
                  <a:cs typeface="Book Antiqua"/>
                  <a:sym typeface="Book Antiqua"/>
                </a:defRPr>
              </a:pPr>
              <a:r>
                <a:t>Los árboles mueren de pie</a:t>
              </a:r>
              <a:r>
                <a:rPr i="0"/>
                <a:t> - Alejandro Casona</a:t>
              </a:r>
            </a:p>
            <a:p>
              <a:pPr>
                <a:defRPr sz="3500">
                  <a:latin typeface="Book Antiqua"/>
                  <a:ea typeface="Book Antiqua"/>
                  <a:cs typeface="Book Antiqua"/>
                  <a:sym typeface="Book Antiqua"/>
                </a:defRPr>
              </a:pPr>
              <a:endParaRPr i="0"/>
            </a:p>
            <a:p>
              <a:pPr>
                <a:defRPr sz="3500" i="1">
                  <a:latin typeface="Book Antiqua"/>
                  <a:ea typeface="Book Antiqua"/>
                  <a:cs typeface="Book Antiqua"/>
                  <a:sym typeface="Book Antiqua"/>
                </a:defRPr>
              </a:pPr>
              <a:r>
                <a:t>Labyrinths</a:t>
              </a:r>
              <a:r>
                <a:rPr i="0"/>
                <a:t> - Jorge Luis Borges</a:t>
              </a:r>
            </a:p>
          </p:txBody>
        </p:sp>
      </p:grpSp>
      <p:grpSp>
        <p:nvGrpSpPr>
          <p:cNvPr id="152" name="Group 152"/>
          <p:cNvGrpSpPr/>
          <p:nvPr/>
        </p:nvGrpSpPr>
        <p:grpSpPr>
          <a:xfrm>
            <a:off x="25730200" y="6785513"/>
            <a:ext cx="10576322" cy="4276457"/>
            <a:chOff x="0" y="0"/>
            <a:chExt cx="10576321" cy="4276456"/>
          </a:xfrm>
        </p:grpSpPr>
        <p:sp>
          <p:nvSpPr>
            <p:cNvPr id="150" name="Shape 150"/>
            <p:cNvSpPr/>
            <p:nvPr/>
          </p:nvSpPr>
          <p:spPr>
            <a:xfrm>
              <a:off x="0" y="-1"/>
              <a:ext cx="10576322" cy="4276458"/>
            </a:xfrm>
            <a:prstGeom prst="rect">
              <a:avLst/>
            </a:prstGeom>
            <a:solidFill>
              <a:srgbClr val="7CBCD1"/>
            </a:solidFill>
            <a:ln w="12700" cap="flat">
              <a:noFill/>
              <a:miter lim="400000"/>
            </a:ln>
            <a:effectLst>
              <a:outerShdw blurRad="38100" dist="25400" dir="5400000" rotWithShape="0">
                <a:srgbClr val="FFFFFF">
                  <a:alpha val="75000"/>
                </a:srgbClr>
              </a:outerShdw>
            </a:effectLst>
          </p:spPr>
          <p:txBody>
            <a:bodyPr wrap="square" lIns="45718" tIns="45718" rIns="45718" bIns="45718" numCol="1" anchor="ctr">
              <a:noAutofit/>
            </a:bodyPr>
            <a:lstStyle/>
            <a:p>
              <a:pPr>
                <a:defRPr sz="3500">
                  <a:latin typeface="Book Antiqua"/>
                  <a:ea typeface="Book Antiqua"/>
                  <a:cs typeface="Book Antiqua"/>
                  <a:sym typeface="Book Antiqua"/>
                </a:defRPr>
              </a:pPr>
              <a:endParaRPr/>
            </a:p>
          </p:txBody>
        </p:sp>
        <p:sp>
          <p:nvSpPr>
            <p:cNvPr id="151" name="Shape 151"/>
            <p:cNvSpPr/>
            <p:nvPr/>
          </p:nvSpPr>
          <p:spPr>
            <a:xfrm>
              <a:off x="0" y="225609"/>
              <a:ext cx="10576322" cy="3825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defRPr sz="3500" i="1">
                  <a:latin typeface="Book Antiqua"/>
                  <a:ea typeface="Book Antiqua"/>
                  <a:cs typeface="Book Antiqua"/>
                  <a:sym typeface="Book Antiqua"/>
                </a:defRPr>
              </a:pPr>
              <a:r>
                <a:t>Origin of the Species</a:t>
              </a:r>
              <a:r>
                <a:rPr i="0"/>
                <a:t> - Charles Darwin</a:t>
              </a:r>
            </a:p>
            <a:p>
              <a:pPr>
                <a:defRPr sz="3500">
                  <a:latin typeface="Book Antiqua"/>
                  <a:ea typeface="Book Antiqua"/>
                  <a:cs typeface="Book Antiqua"/>
                  <a:sym typeface="Book Antiqua"/>
                </a:defRPr>
              </a:pPr>
              <a:endParaRPr i="0"/>
            </a:p>
            <a:p>
              <a:pPr>
                <a:defRPr sz="3500" i="1">
                  <a:latin typeface="Book Antiqua"/>
                  <a:ea typeface="Book Antiqua"/>
                  <a:cs typeface="Book Antiqua"/>
                  <a:sym typeface="Book Antiqua"/>
                </a:defRPr>
              </a:pPr>
              <a:r>
                <a:t>Matter and Motion</a:t>
              </a:r>
              <a:r>
                <a:rPr i="0"/>
                <a:t> - James Clerk Maxwell</a:t>
              </a:r>
            </a:p>
            <a:p>
              <a:pPr>
                <a:defRPr sz="3500">
                  <a:latin typeface="Book Antiqua"/>
                  <a:ea typeface="Book Antiqua"/>
                  <a:cs typeface="Book Antiqua"/>
                  <a:sym typeface="Book Antiqua"/>
                </a:defRPr>
              </a:pPr>
              <a:endParaRPr i="0"/>
            </a:p>
            <a:p>
              <a:pPr>
                <a:defRPr sz="3500" i="1">
                  <a:latin typeface="Book Antiqua"/>
                  <a:ea typeface="Book Antiqua"/>
                  <a:cs typeface="Book Antiqua"/>
                  <a:sym typeface="Book Antiqua"/>
                </a:defRPr>
              </a:pPr>
              <a:r>
                <a:t>Relativity</a:t>
              </a:r>
              <a:r>
                <a:rPr i="0"/>
                <a:t> - Albert Einstein</a:t>
              </a:r>
            </a:p>
            <a:p>
              <a:pPr>
                <a:defRPr sz="3500">
                  <a:latin typeface="Book Antiqua"/>
                  <a:ea typeface="Book Antiqua"/>
                  <a:cs typeface="Book Antiqua"/>
                  <a:sym typeface="Book Antiqua"/>
                </a:defRPr>
              </a:pPr>
              <a:endParaRPr i="0"/>
            </a:p>
            <a:p>
              <a:pPr>
                <a:defRPr sz="3500" i="1">
                  <a:latin typeface="Book Antiqua"/>
                  <a:ea typeface="Book Antiqua"/>
                  <a:cs typeface="Book Antiqua"/>
                  <a:sym typeface="Book Antiqua"/>
                </a:defRPr>
              </a:pPr>
              <a:r>
                <a:t>A Brief History of Time</a:t>
              </a:r>
              <a:r>
                <a:rPr i="0"/>
                <a:t> - Stephen Hawking</a:t>
              </a:r>
            </a:p>
          </p:txBody>
        </p:sp>
      </p:grpSp>
      <p:grpSp>
        <p:nvGrpSpPr>
          <p:cNvPr id="155" name="Group 155"/>
          <p:cNvGrpSpPr/>
          <p:nvPr/>
        </p:nvGrpSpPr>
        <p:grpSpPr>
          <a:xfrm>
            <a:off x="25730200" y="13538198"/>
            <a:ext cx="10576322" cy="4320362"/>
            <a:chOff x="0" y="0"/>
            <a:chExt cx="10576321" cy="4320361"/>
          </a:xfrm>
        </p:grpSpPr>
        <p:sp>
          <p:nvSpPr>
            <p:cNvPr id="153" name="Shape 153"/>
            <p:cNvSpPr/>
            <p:nvPr/>
          </p:nvSpPr>
          <p:spPr>
            <a:xfrm>
              <a:off x="0" y="-1"/>
              <a:ext cx="10576322" cy="4320363"/>
            </a:xfrm>
            <a:prstGeom prst="rect">
              <a:avLst/>
            </a:prstGeom>
            <a:solidFill>
              <a:srgbClr val="7CBCD1"/>
            </a:solidFill>
            <a:ln w="12700" cap="flat">
              <a:noFill/>
              <a:miter lim="400000"/>
            </a:ln>
            <a:effectLst>
              <a:outerShdw blurRad="38100" dist="25400" dir="5400000" rotWithShape="0">
                <a:srgbClr val="FFFFFF">
                  <a:alpha val="75000"/>
                </a:srgbClr>
              </a:outerShdw>
            </a:effectLst>
          </p:spPr>
          <p:txBody>
            <a:bodyPr wrap="square" lIns="45718" tIns="45718" rIns="45718" bIns="45718" numCol="1" anchor="ctr">
              <a:noAutofit/>
            </a:bodyPr>
            <a:lstStyle/>
            <a:p>
              <a:pPr>
                <a:defRPr sz="3500">
                  <a:latin typeface="Book Antiqua"/>
                  <a:ea typeface="Book Antiqua"/>
                  <a:cs typeface="Book Antiqua"/>
                  <a:sym typeface="Book Antiqua"/>
                </a:defRPr>
              </a:pPr>
              <a:endParaRPr/>
            </a:p>
          </p:txBody>
        </p:sp>
        <p:sp>
          <p:nvSpPr>
            <p:cNvPr id="154" name="Shape 154"/>
            <p:cNvSpPr/>
            <p:nvPr/>
          </p:nvSpPr>
          <p:spPr>
            <a:xfrm>
              <a:off x="0" y="247561"/>
              <a:ext cx="10576322" cy="3825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defRPr sz="3500" i="1">
                  <a:latin typeface="Book Antiqua"/>
                  <a:ea typeface="Book Antiqua"/>
                  <a:cs typeface="Book Antiqua"/>
                  <a:sym typeface="Book Antiqua"/>
                </a:defRPr>
              </a:pPr>
              <a:r>
                <a:t>L’Orfeo</a:t>
              </a:r>
              <a:r>
                <a:rPr i="0"/>
                <a:t> - Claudio Monteverdi</a:t>
              </a:r>
            </a:p>
            <a:p>
              <a:pPr>
                <a:defRPr sz="3500">
                  <a:latin typeface="Book Antiqua"/>
                  <a:ea typeface="Book Antiqua"/>
                  <a:cs typeface="Book Antiqua"/>
                  <a:sym typeface="Book Antiqua"/>
                </a:defRPr>
              </a:pPr>
              <a:endParaRPr i="0"/>
            </a:p>
            <a:p>
              <a:pPr>
                <a:defRPr sz="3500" i="1">
                  <a:latin typeface="Book Antiqua"/>
                  <a:ea typeface="Book Antiqua"/>
                  <a:cs typeface="Book Antiqua"/>
                  <a:sym typeface="Book Antiqua"/>
                </a:defRPr>
              </a:pPr>
              <a:r>
                <a:t>Don Giovanni</a:t>
              </a:r>
              <a:r>
                <a:rPr i="0"/>
                <a:t> - Wolfgang Amadeus Mozart</a:t>
              </a:r>
            </a:p>
            <a:p>
              <a:pPr>
                <a:defRPr sz="3500">
                  <a:latin typeface="Book Antiqua"/>
                  <a:ea typeface="Book Antiqua"/>
                  <a:cs typeface="Book Antiqua"/>
                  <a:sym typeface="Book Antiqua"/>
                </a:defRPr>
              </a:pPr>
              <a:endParaRPr i="0"/>
            </a:p>
            <a:p>
              <a:pPr>
                <a:defRPr sz="3500" i="1">
                  <a:latin typeface="Book Antiqua"/>
                  <a:ea typeface="Book Antiqua"/>
                  <a:cs typeface="Book Antiqua"/>
                  <a:sym typeface="Book Antiqua"/>
                </a:defRPr>
              </a:pPr>
              <a:r>
                <a:t>The Birth of Tragedy</a:t>
              </a:r>
              <a:r>
                <a:rPr i="0"/>
                <a:t> - Friederich Nietzsche</a:t>
              </a:r>
            </a:p>
            <a:p>
              <a:pPr>
                <a:defRPr sz="3500">
                  <a:latin typeface="Book Antiqua"/>
                  <a:ea typeface="Book Antiqua"/>
                  <a:cs typeface="Book Antiqua"/>
                  <a:sym typeface="Book Antiqua"/>
                </a:defRPr>
              </a:pPr>
              <a:endParaRPr i="0"/>
            </a:p>
            <a:p>
              <a:pPr>
                <a:defRPr sz="3500" i="1">
                  <a:latin typeface="Book Antiqua"/>
                  <a:ea typeface="Book Antiqua"/>
                  <a:cs typeface="Book Antiqua"/>
                  <a:sym typeface="Book Antiqua"/>
                </a:defRPr>
              </a:pPr>
              <a:r>
                <a:t>Waiting for Godot</a:t>
              </a:r>
              <a:r>
                <a:rPr i="0"/>
                <a:t> - Samuel Beckett</a:t>
              </a:r>
            </a:p>
          </p:txBody>
        </p:sp>
      </p:grpSp>
      <p:grpSp>
        <p:nvGrpSpPr>
          <p:cNvPr id="158" name="Group 158"/>
          <p:cNvGrpSpPr/>
          <p:nvPr/>
        </p:nvGrpSpPr>
        <p:grpSpPr>
          <a:xfrm>
            <a:off x="25728065" y="20967468"/>
            <a:ext cx="10580590" cy="4903394"/>
            <a:chOff x="0" y="0"/>
            <a:chExt cx="10580589" cy="4903392"/>
          </a:xfrm>
        </p:grpSpPr>
        <p:sp>
          <p:nvSpPr>
            <p:cNvPr id="156" name="Shape 156"/>
            <p:cNvSpPr/>
            <p:nvPr/>
          </p:nvSpPr>
          <p:spPr>
            <a:xfrm>
              <a:off x="-1" y="-1"/>
              <a:ext cx="10580591" cy="4903394"/>
            </a:xfrm>
            <a:prstGeom prst="rect">
              <a:avLst/>
            </a:prstGeom>
            <a:solidFill>
              <a:srgbClr val="7CBCD1"/>
            </a:solidFill>
            <a:ln w="12700" cap="flat">
              <a:noFill/>
              <a:miter lim="400000"/>
            </a:ln>
            <a:effectLst>
              <a:outerShdw blurRad="38100" dist="25400" dir="5400000" rotWithShape="0">
                <a:srgbClr val="FFFFFF">
                  <a:alpha val="75000"/>
                </a:srgbClr>
              </a:outerShdw>
            </a:effectLst>
          </p:spPr>
          <p:txBody>
            <a:bodyPr wrap="square" lIns="45718" tIns="45718" rIns="45718" bIns="45718" numCol="1" anchor="ctr">
              <a:noAutofit/>
            </a:bodyPr>
            <a:lstStyle/>
            <a:p>
              <a:pPr>
                <a:defRPr sz="3500">
                  <a:latin typeface="Book Antiqua"/>
                  <a:ea typeface="Book Antiqua"/>
                  <a:cs typeface="Book Antiqua"/>
                  <a:sym typeface="Book Antiqua"/>
                </a:defRPr>
              </a:pPr>
              <a:endParaRPr/>
            </a:p>
          </p:txBody>
        </p:sp>
        <p:sp>
          <p:nvSpPr>
            <p:cNvPr id="157" name="Shape 157"/>
            <p:cNvSpPr/>
            <p:nvPr/>
          </p:nvSpPr>
          <p:spPr>
            <a:xfrm>
              <a:off x="-1" y="272376"/>
              <a:ext cx="10580591" cy="43586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defRPr sz="3500" i="1">
                  <a:latin typeface="Book Antiqua"/>
                  <a:ea typeface="Book Antiqua"/>
                  <a:cs typeface="Book Antiqua"/>
                  <a:sym typeface="Book Antiqua"/>
                </a:defRPr>
              </a:pPr>
              <a:r>
                <a:t>One Hundred Years of Solitude - </a:t>
              </a:r>
              <a:r>
                <a:rPr i="0"/>
                <a:t>Gabriel García Márquez</a:t>
              </a:r>
            </a:p>
            <a:p>
              <a:pPr>
                <a:defRPr sz="3500">
                  <a:latin typeface="Book Antiqua"/>
                  <a:ea typeface="Book Antiqua"/>
                  <a:cs typeface="Book Antiqua"/>
                  <a:sym typeface="Book Antiqua"/>
                </a:defRPr>
              </a:pPr>
              <a:endParaRPr i="0"/>
            </a:p>
            <a:p>
              <a:pPr>
                <a:defRPr sz="3500" i="1">
                  <a:latin typeface="Book Antiqua"/>
                  <a:ea typeface="Book Antiqua"/>
                  <a:cs typeface="Book Antiqua"/>
                  <a:sym typeface="Book Antiqua"/>
                </a:defRPr>
              </a:pPr>
              <a:r>
                <a:t>La ciudad y los perros</a:t>
              </a:r>
              <a:r>
                <a:rPr i="0"/>
                <a:t> - Mario Vargas Llosa</a:t>
              </a:r>
            </a:p>
            <a:p>
              <a:pPr>
                <a:defRPr sz="3500">
                  <a:latin typeface="Book Antiqua"/>
                  <a:ea typeface="Book Antiqua"/>
                  <a:cs typeface="Book Antiqua"/>
                  <a:sym typeface="Book Antiqua"/>
                </a:defRPr>
              </a:pPr>
              <a:endParaRPr i="0"/>
            </a:p>
            <a:p>
              <a:pPr>
                <a:defRPr sz="3500" i="1">
                  <a:latin typeface="Book Antiqua"/>
                  <a:ea typeface="Book Antiqua"/>
                  <a:cs typeface="Book Antiqua"/>
                  <a:sym typeface="Book Antiqua"/>
                </a:defRPr>
              </a:pPr>
              <a:r>
                <a:t>Hopscotch</a:t>
              </a:r>
              <a:r>
                <a:rPr i="0"/>
                <a:t> - Julio Cortázar</a:t>
              </a:r>
            </a:p>
            <a:p>
              <a:pPr>
                <a:defRPr sz="3500">
                  <a:latin typeface="Book Antiqua"/>
                  <a:ea typeface="Book Antiqua"/>
                  <a:cs typeface="Book Antiqua"/>
                  <a:sym typeface="Book Antiqua"/>
                </a:defRPr>
              </a:pPr>
              <a:endParaRPr i="0"/>
            </a:p>
            <a:p>
              <a:pPr>
                <a:defRPr sz="3500" i="1">
                  <a:latin typeface="Book Antiqua"/>
                  <a:ea typeface="Book Antiqua"/>
                  <a:cs typeface="Book Antiqua"/>
                  <a:sym typeface="Book Antiqua"/>
                </a:defRPr>
              </a:pPr>
              <a:r>
                <a:t>The Cave</a:t>
              </a:r>
              <a:r>
                <a:rPr i="0"/>
                <a:t> - José Saramago</a:t>
              </a:r>
            </a:p>
          </p:txBody>
        </p:sp>
      </p:grpSp>
      <p:pic>
        <p:nvPicPr>
          <p:cNvPr id="159" name="image1.jpeg"/>
          <p:cNvPicPr>
            <a:picLocks noChangeAspect="1"/>
          </p:cNvPicPr>
          <p:nvPr/>
        </p:nvPicPr>
        <p:blipFill>
          <a:blip r:embed="rId3">
            <a:extLst/>
          </a:blip>
          <a:stretch>
            <a:fillRect/>
          </a:stretch>
        </p:blipFill>
        <p:spPr>
          <a:xfrm>
            <a:off x="19125164" y="27550191"/>
            <a:ext cx="2824539" cy="4503017"/>
          </a:xfrm>
          <a:prstGeom prst="rect">
            <a:avLst/>
          </a:prstGeom>
          <a:ln w="12700">
            <a:miter lim="400000"/>
          </a:ln>
        </p:spPr>
      </p:pic>
      <p:pic>
        <p:nvPicPr>
          <p:cNvPr id="160" name="image2.png"/>
          <p:cNvPicPr>
            <a:picLocks noChangeAspect="1"/>
          </p:cNvPicPr>
          <p:nvPr/>
        </p:nvPicPr>
        <p:blipFill>
          <a:blip r:embed="rId4">
            <a:extLst/>
          </a:blip>
          <a:stretch>
            <a:fillRect/>
          </a:stretch>
        </p:blipFill>
        <p:spPr>
          <a:xfrm>
            <a:off x="40686840" y="27221736"/>
            <a:ext cx="3338776" cy="5159926"/>
          </a:xfrm>
          <a:prstGeom prst="rect">
            <a:avLst/>
          </a:prstGeom>
          <a:ln w="12700">
            <a:miter lim="400000"/>
          </a:ln>
        </p:spPr>
      </p:pic>
      <p:pic>
        <p:nvPicPr>
          <p:cNvPr id="161" name="image2.jpeg"/>
          <p:cNvPicPr>
            <a:picLocks noChangeAspect="1"/>
          </p:cNvPicPr>
          <p:nvPr/>
        </p:nvPicPr>
        <p:blipFill>
          <a:blip r:embed="rId5">
            <a:extLst/>
          </a:blip>
          <a:stretch>
            <a:fillRect/>
          </a:stretch>
        </p:blipFill>
        <p:spPr>
          <a:xfrm>
            <a:off x="35344961" y="27238551"/>
            <a:ext cx="3113138" cy="5126297"/>
          </a:xfrm>
          <a:prstGeom prst="rect">
            <a:avLst/>
          </a:prstGeom>
          <a:ln w="12700">
            <a:miter lim="400000"/>
          </a:ln>
        </p:spPr>
      </p:pic>
      <p:pic>
        <p:nvPicPr>
          <p:cNvPr id="162" name="image3.jpeg"/>
          <p:cNvPicPr>
            <a:picLocks noChangeAspect="1"/>
          </p:cNvPicPr>
          <p:nvPr/>
        </p:nvPicPr>
        <p:blipFill>
          <a:blip r:embed="rId6">
            <a:extLst/>
          </a:blip>
          <a:stretch>
            <a:fillRect/>
          </a:stretch>
        </p:blipFill>
        <p:spPr>
          <a:xfrm>
            <a:off x="2744589" y="27604600"/>
            <a:ext cx="2857502" cy="4394202"/>
          </a:xfrm>
          <a:prstGeom prst="rect">
            <a:avLst/>
          </a:prstGeom>
          <a:ln w="12700">
            <a:miter lim="400000"/>
          </a:ln>
        </p:spPr>
      </p:pic>
      <p:pic>
        <p:nvPicPr>
          <p:cNvPr id="163" name="image4.jpeg"/>
          <p:cNvPicPr>
            <a:picLocks noChangeAspect="1"/>
          </p:cNvPicPr>
          <p:nvPr/>
        </p:nvPicPr>
        <p:blipFill>
          <a:blip r:embed="rId7">
            <a:extLst/>
          </a:blip>
          <a:stretch>
            <a:fillRect/>
          </a:stretch>
        </p:blipFill>
        <p:spPr>
          <a:xfrm>
            <a:off x="24298242" y="27345555"/>
            <a:ext cx="3387783" cy="4912285"/>
          </a:xfrm>
          <a:prstGeom prst="rect">
            <a:avLst/>
          </a:prstGeom>
          <a:ln w="12700">
            <a:miter lim="400000"/>
          </a:ln>
        </p:spPr>
      </p:pic>
      <p:pic>
        <p:nvPicPr>
          <p:cNvPr id="164" name="image5.jpeg"/>
          <p:cNvPicPr>
            <a:picLocks noChangeAspect="1"/>
          </p:cNvPicPr>
          <p:nvPr/>
        </p:nvPicPr>
        <p:blipFill>
          <a:blip r:embed="rId8">
            <a:extLst/>
          </a:blip>
          <a:stretch>
            <a:fillRect/>
          </a:stretch>
        </p:blipFill>
        <p:spPr>
          <a:xfrm>
            <a:off x="8250087" y="27604600"/>
            <a:ext cx="2755902" cy="4394202"/>
          </a:xfrm>
          <a:prstGeom prst="rect">
            <a:avLst/>
          </a:prstGeom>
          <a:ln w="12700">
            <a:miter lim="400000"/>
          </a:ln>
        </p:spPr>
      </p:pic>
      <p:pic>
        <p:nvPicPr>
          <p:cNvPr id="165" name="image6.jpeg"/>
          <p:cNvPicPr>
            <a:picLocks noChangeAspect="1"/>
          </p:cNvPicPr>
          <p:nvPr/>
        </p:nvPicPr>
        <p:blipFill>
          <a:blip r:embed="rId9">
            <a:extLst/>
          </a:blip>
          <a:stretch>
            <a:fillRect/>
          </a:stretch>
        </p:blipFill>
        <p:spPr>
          <a:xfrm>
            <a:off x="13615885" y="27604600"/>
            <a:ext cx="2933702" cy="4394202"/>
          </a:xfrm>
          <a:prstGeom prst="rect">
            <a:avLst/>
          </a:prstGeom>
          <a:ln w="12700">
            <a:miter lim="400000"/>
          </a:ln>
        </p:spPr>
      </p:pic>
      <p:pic>
        <p:nvPicPr>
          <p:cNvPr id="166" name="image7.jpeg"/>
          <p:cNvPicPr>
            <a:picLocks noChangeAspect="1"/>
          </p:cNvPicPr>
          <p:nvPr/>
        </p:nvPicPr>
        <p:blipFill>
          <a:blip r:embed="rId10">
            <a:extLst/>
          </a:blip>
          <a:stretch>
            <a:fillRect/>
          </a:stretch>
        </p:blipFill>
        <p:spPr>
          <a:xfrm>
            <a:off x="29856983" y="27345555"/>
            <a:ext cx="3179697" cy="4912285"/>
          </a:xfrm>
          <a:prstGeom prst="rect">
            <a:avLst/>
          </a:prstGeom>
          <a:ln w="12700">
            <a:miter lim="400000"/>
          </a:ln>
        </p:spPr>
      </p:pic>
      <p:pic>
        <p:nvPicPr>
          <p:cNvPr id="167" name="image8.jpeg"/>
          <p:cNvPicPr>
            <a:picLocks noChangeAspect="1"/>
          </p:cNvPicPr>
          <p:nvPr/>
        </p:nvPicPr>
        <p:blipFill>
          <a:blip r:embed="rId11">
            <a:extLst/>
          </a:blip>
          <a:stretch>
            <a:fillRect/>
          </a:stretch>
        </p:blipFill>
        <p:spPr>
          <a:xfrm>
            <a:off x="46141540" y="27182126"/>
            <a:ext cx="3338776" cy="5239146"/>
          </a:xfrm>
          <a:prstGeom prst="rect">
            <a:avLst/>
          </a:prstGeom>
          <a:ln w="12700">
            <a:miter lim="400000"/>
          </a:ln>
        </p:spPr>
      </p:pic>
      <p:pic>
        <p:nvPicPr>
          <p:cNvPr id="168" name="4A031664-7D39-482E-86DF-09DA20E20524.png"/>
          <p:cNvPicPr>
            <a:picLocks noChangeAspect="1"/>
          </p:cNvPicPr>
          <p:nvPr/>
        </p:nvPicPr>
        <p:blipFill>
          <a:blip r:embed="rId12">
            <a:extLst/>
          </a:blip>
          <a:stretch>
            <a:fillRect/>
          </a:stretch>
        </p:blipFill>
        <p:spPr>
          <a:xfrm>
            <a:off x="2163083" y="1042804"/>
            <a:ext cx="7324498" cy="4276457"/>
          </a:xfrm>
          <a:prstGeom prst="rect">
            <a:avLst/>
          </a:prstGeom>
          <a:ln w="12700">
            <a:miter lim="400000"/>
          </a:ln>
        </p:spPr>
      </p:pic>
    </p:spTree>
  </p:cSld>
  <p:clrMapOvr>
    <a:masterClrMapping/>
  </p:clrMapOvr>
  <p:transition xmlns:p14="http://schemas.microsoft.com/office/powerpoint/2010/main" spd="med"/>
</p:sld>
</file>

<file path=ppt/theme/theme1.xml><?xml version="1.0" encoding="utf-8"?>
<a:theme xmlns:a="http://schemas.openxmlformats.org/drawingml/2006/main" name="Saddle">
  <a:themeElements>
    <a:clrScheme name="Saddle">
      <a:dk1>
        <a:srgbClr val="000000"/>
      </a:dk1>
      <a:lt1>
        <a:srgbClr val="D16207"/>
      </a:lt1>
      <a:dk2>
        <a:srgbClr val="A7A7A7"/>
      </a:dk2>
      <a:lt2>
        <a:srgbClr val="535353"/>
      </a:lt2>
      <a:accent1>
        <a:srgbClr val="51A6C2"/>
      </a:accent1>
      <a:accent2>
        <a:srgbClr val="51C2A9"/>
      </a:accent2>
      <a:accent3>
        <a:srgbClr val="62C257"/>
      </a:accent3>
      <a:accent4>
        <a:srgbClr val="E1DC53"/>
      </a:accent4>
      <a:accent5>
        <a:srgbClr val="B54721"/>
      </a:accent5>
      <a:accent6>
        <a:srgbClr val="A16BB1"/>
      </a:accent6>
      <a:hlink>
        <a:srgbClr val="0000FF"/>
      </a:hlink>
      <a:folHlink>
        <a:srgbClr val="FF00FF"/>
      </a:folHlink>
    </a:clrScheme>
    <a:fontScheme name="Saddle">
      <a:majorFont>
        <a:latin typeface="Calibri"/>
        <a:ea typeface="Calibri"/>
        <a:cs typeface="Calibri"/>
      </a:majorFont>
      <a:minorFont>
        <a:latin typeface="Helvetica"/>
        <a:ea typeface="Helvetica"/>
        <a:cs typeface="Helvetica"/>
      </a:minorFont>
    </a:fontScheme>
    <a:fmtScheme name="Sadd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FFFFFF">
                <a:alpha val="75000"/>
              </a:srgbClr>
            </a:outerShdw>
          </a:effectLst>
        </a:effectStyle>
        <a:effectStyle>
          <a:effectLst>
            <a:outerShdw blurRad="38100" dist="25400" dir="5400000" rotWithShape="0">
              <a:srgbClr val="FFFFFF">
                <a:alpha val="75000"/>
              </a:srgbClr>
            </a:outerShdw>
          </a:effectLst>
        </a:effectStyle>
        <a:effectStyle>
          <a:effectLst>
            <a:outerShdw blurRad="38100" dist="25400" dir="5400000" rotWithShape="0">
              <a:srgbClr val="FFFFFF">
                <a:alpha val="7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16207"/>
        </a:solidFill>
        <a:ln w="25400" cap="flat">
          <a:solidFill>
            <a:schemeClr val="accent1"/>
          </a:solidFill>
          <a:prstDash val="solid"/>
          <a:round/>
        </a:ln>
        <a:effectLst>
          <a:outerShdw blurRad="38100" dist="25400" dir="5400000" rotWithShape="0">
            <a:srgbClr val="FFFFFF">
              <a:alpha val="7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2401888" rtl="0" fontAlgn="auto" latinLnBrk="0" hangingPunct="0">
          <a:lnSpc>
            <a:spcPct val="100000"/>
          </a:lnSpc>
          <a:spcBef>
            <a:spcPts val="0"/>
          </a:spcBef>
          <a:spcAft>
            <a:spcPts val="0"/>
          </a:spcAft>
          <a:buClrTx/>
          <a:buSzTx/>
          <a:buFontTx/>
          <a:buNone/>
          <a:tabLst/>
          <a:defRPr kumimoji="0" sz="95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FFFFFF">
              <a:alpha val="7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2401888" rtl="0" fontAlgn="auto" latinLnBrk="0" hangingPunct="0">
          <a:lnSpc>
            <a:spcPct val="100000"/>
          </a:lnSpc>
          <a:spcBef>
            <a:spcPts val="0"/>
          </a:spcBef>
          <a:spcAft>
            <a:spcPts val="0"/>
          </a:spcAft>
          <a:buClrTx/>
          <a:buSzTx/>
          <a:buFontTx/>
          <a:buNone/>
          <a:tabLst/>
          <a:defRPr kumimoji="0" sz="95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addle">
  <a:themeElements>
    <a:clrScheme name="Saddle">
      <a:dk1>
        <a:srgbClr val="000000"/>
      </a:dk1>
      <a:lt1>
        <a:srgbClr val="FFFFFF"/>
      </a:lt1>
      <a:dk2>
        <a:srgbClr val="A7A7A7"/>
      </a:dk2>
      <a:lt2>
        <a:srgbClr val="535353"/>
      </a:lt2>
      <a:accent1>
        <a:srgbClr val="51A6C2"/>
      </a:accent1>
      <a:accent2>
        <a:srgbClr val="51C2A9"/>
      </a:accent2>
      <a:accent3>
        <a:srgbClr val="62C257"/>
      </a:accent3>
      <a:accent4>
        <a:srgbClr val="E1DC53"/>
      </a:accent4>
      <a:accent5>
        <a:srgbClr val="B54721"/>
      </a:accent5>
      <a:accent6>
        <a:srgbClr val="A16BB1"/>
      </a:accent6>
      <a:hlink>
        <a:srgbClr val="0000FF"/>
      </a:hlink>
      <a:folHlink>
        <a:srgbClr val="FF00FF"/>
      </a:folHlink>
    </a:clrScheme>
    <a:fontScheme name="Saddle">
      <a:majorFont>
        <a:latin typeface="Calibri"/>
        <a:ea typeface="Calibri"/>
        <a:cs typeface="Calibri"/>
      </a:majorFont>
      <a:minorFont>
        <a:latin typeface="Helvetica"/>
        <a:ea typeface="Helvetica"/>
        <a:cs typeface="Helvetica"/>
      </a:minorFont>
    </a:fontScheme>
    <a:fmtScheme name="Sadd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FFFFFF">
                <a:alpha val="75000"/>
              </a:srgbClr>
            </a:outerShdw>
          </a:effectLst>
        </a:effectStyle>
        <a:effectStyle>
          <a:effectLst>
            <a:outerShdw blurRad="38100" dist="25400" dir="5400000" rotWithShape="0">
              <a:srgbClr val="FFFFFF">
                <a:alpha val="75000"/>
              </a:srgbClr>
            </a:outerShdw>
          </a:effectLst>
        </a:effectStyle>
        <a:effectStyle>
          <a:effectLst>
            <a:outerShdw blurRad="38100" dist="25400" dir="5400000" rotWithShape="0">
              <a:srgbClr val="FFFFFF">
                <a:alpha val="7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16207"/>
        </a:solidFill>
        <a:ln w="25400" cap="flat">
          <a:solidFill>
            <a:schemeClr val="accent1"/>
          </a:solidFill>
          <a:prstDash val="solid"/>
          <a:round/>
        </a:ln>
        <a:effectLst>
          <a:outerShdw blurRad="38100" dist="25400" dir="5400000" rotWithShape="0">
            <a:srgbClr val="FFFFFF">
              <a:alpha val="7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2401888" rtl="0" fontAlgn="auto" latinLnBrk="0" hangingPunct="0">
          <a:lnSpc>
            <a:spcPct val="100000"/>
          </a:lnSpc>
          <a:spcBef>
            <a:spcPts val="0"/>
          </a:spcBef>
          <a:spcAft>
            <a:spcPts val="0"/>
          </a:spcAft>
          <a:buClrTx/>
          <a:buSzTx/>
          <a:buFontTx/>
          <a:buNone/>
          <a:tabLst/>
          <a:defRPr kumimoji="0" sz="95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FFFFFF">
              <a:alpha val="7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2401888" rtl="0" fontAlgn="auto" latinLnBrk="0" hangingPunct="0">
          <a:lnSpc>
            <a:spcPct val="100000"/>
          </a:lnSpc>
          <a:spcBef>
            <a:spcPts val="0"/>
          </a:spcBef>
          <a:spcAft>
            <a:spcPts val="0"/>
          </a:spcAft>
          <a:buClrTx/>
          <a:buSzTx/>
          <a:buFontTx/>
          <a:buNone/>
          <a:tabLst/>
          <a:defRPr kumimoji="0" sz="95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TotalTime>
  <Words>389</Words>
  <Application>Microsoft Macintosh PowerPoint</Application>
  <PresentationFormat>Custom</PresentationFormat>
  <Paragraphs>61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Saddle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Don Thompson</cp:lastModifiedBy>
  <cp:revision>3</cp:revision>
  <dcterms:modified xsi:type="dcterms:W3CDTF">2016-03-29T20:04:14Z</dcterms:modified>
</cp:coreProperties>
</file>